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0"/>
  </p:notesMasterIdLst>
  <p:sldIdLst>
    <p:sldId id="256" r:id="rId2"/>
    <p:sldId id="276" r:id="rId3"/>
    <p:sldId id="271" r:id="rId4"/>
    <p:sldId id="272" r:id="rId5"/>
    <p:sldId id="274" r:id="rId6"/>
    <p:sldId id="277" r:id="rId7"/>
    <p:sldId id="282" r:id="rId8"/>
    <p:sldId id="283" r:id="rId9"/>
    <p:sldId id="284" r:id="rId10"/>
    <p:sldId id="286" r:id="rId11"/>
    <p:sldId id="281" r:id="rId12"/>
    <p:sldId id="291" r:id="rId13"/>
    <p:sldId id="273" r:id="rId14"/>
    <p:sldId id="287" r:id="rId15"/>
    <p:sldId id="288" r:id="rId16"/>
    <p:sldId id="289" r:id="rId17"/>
    <p:sldId id="268" r:id="rId18"/>
    <p:sldId id="290"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84" userDrawn="1">
          <p15:clr>
            <a:srgbClr val="A4A3A4"/>
          </p15:clr>
        </p15:guide>
        <p15:guide id="4" pos="7320" userDrawn="1">
          <p15:clr>
            <a:srgbClr val="A4A3A4"/>
          </p15:clr>
        </p15:guide>
        <p15:guide id="5" orient="horz" pos="816" userDrawn="1">
          <p15:clr>
            <a:srgbClr val="A4A3A4"/>
          </p15:clr>
        </p15:guide>
        <p15:guide id="6" orient="horz" pos="39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B5AB"/>
    <a:srgbClr val="E6E6E6"/>
    <a:srgbClr val="C9C409"/>
    <a:srgbClr val="F3ED0B"/>
    <a:srgbClr val="ED2D2D"/>
    <a:srgbClr val="F8F567"/>
    <a:srgbClr val="F36D6D"/>
    <a:srgbClr val="DF533A"/>
    <a:srgbClr val="125A55"/>
    <a:srgbClr val="ADE87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22DB5-A791-4371-97D8-17DBC4BCBE22}" v="988" dt="2023-11-20T09:04:37.8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19" autoAdjust="0"/>
    <p:restoredTop sz="96196" autoAdjust="0"/>
  </p:normalViewPr>
  <p:slideViewPr>
    <p:cSldViewPr snapToGrid="0" showGuides="1">
      <p:cViewPr varScale="1">
        <p:scale>
          <a:sx n="54" d="100"/>
          <a:sy n="54" d="100"/>
        </p:scale>
        <p:origin x="319" y="55"/>
      </p:cViewPr>
      <p:guideLst>
        <p:guide orient="horz" pos="2160"/>
        <p:guide pos="3840"/>
        <p:guide pos="384"/>
        <p:guide pos="7320"/>
        <p:guide orient="horz" pos="816"/>
        <p:guide orient="horz" pos="398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iyechu@gmail.com" userId="b9c45da9fbbb2eb4" providerId="LiveId" clId="{96222DB5-A791-4371-97D8-17DBC4BCBE22}"/>
    <pc:docChg chg="undo redo custSel addSld delSld modSld sldOrd modMainMaster">
      <pc:chgData name="naniyechu@gmail.com" userId="b9c45da9fbbb2eb4" providerId="LiveId" clId="{96222DB5-A791-4371-97D8-17DBC4BCBE22}" dt="2023-11-20T09:53:16.923" v="8184" actId="1035"/>
      <pc:docMkLst>
        <pc:docMk/>
      </pc:docMkLst>
      <pc:sldChg chg="addSp delSp modSp mod modNotesTx">
        <pc:chgData name="naniyechu@gmail.com" userId="b9c45da9fbbb2eb4" providerId="LiveId" clId="{96222DB5-A791-4371-97D8-17DBC4BCBE22}" dt="2023-11-20T06:40:10.186" v="7898" actId="20577"/>
        <pc:sldMkLst>
          <pc:docMk/>
          <pc:sldMk cId="2859997149" sldId="256"/>
        </pc:sldMkLst>
        <pc:spChg chg="add del mod">
          <ac:chgData name="naniyechu@gmail.com" userId="b9c45da9fbbb2eb4" providerId="LiveId" clId="{96222DB5-A791-4371-97D8-17DBC4BCBE22}" dt="2023-11-19T18:29:18.916" v="558"/>
          <ac:spMkLst>
            <pc:docMk/>
            <pc:sldMk cId="2859997149" sldId="256"/>
            <ac:spMk id="2" creationId="{70845DE1-FEAC-AF42-C55C-D890431FB3B2}"/>
          </ac:spMkLst>
        </pc:spChg>
        <pc:spChg chg="add del mod">
          <ac:chgData name="naniyechu@gmail.com" userId="b9c45da9fbbb2eb4" providerId="LiveId" clId="{96222DB5-A791-4371-97D8-17DBC4BCBE22}" dt="2023-11-19T18:29:18.238" v="556"/>
          <ac:spMkLst>
            <pc:docMk/>
            <pc:sldMk cId="2859997149" sldId="256"/>
            <ac:spMk id="3" creationId="{CF24E951-2221-3347-CCFA-A158CDC78F52}"/>
          </ac:spMkLst>
        </pc:spChg>
        <pc:spChg chg="add del mod">
          <ac:chgData name="naniyechu@gmail.com" userId="b9c45da9fbbb2eb4" providerId="LiveId" clId="{96222DB5-A791-4371-97D8-17DBC4BCBE22}" dt="2023-11-19T18:29:17.319" v="554"/>
          <ac:spMkLst>
            <pc:docMk/>
            <pc:sldMk cId="2859997149" sldId="256"/>
            <ac:spMk id="4" creationId="{82906D53-14E6-C373-3D8A-C179809077B5}"/>
          </ac:spMkLst>
        </pc:spChg>
        <pc:spChg chg="add del mod">
          <ac:chgData name="naniyechu@gmail.com" userId="b9c45da9fbbb2eb4" providerId="LiveId" clId="{96222DB5-A791-4371-97D8-17DBC4BCBE22}" dt="2023-11-19T18:46:03.560" v="1058" actId="767"/>
          <ac:spMkLst>
            <pc:docMk/>
            <pc:sldMk cId="2859997149" sldId="256"/>
            <ac:spMk id="5" creationId="{AF1247B3-1868-31C4-2B87-21CD92A0411F}"/>
          </ac:spMkLst>
        </pc:spChg>
        <pc:spChg chg="add del mod">
          <ac:chgData name="naniyechu@gmail.com" userId="b9c45da9fbbb2eb4" providerId="LiveId" clId="{96222DB5-A791-4371-97D8-17DBC4BCBE22}" dt="2023-11-19T18:48:54.573" v="1145"/>
          <ac:spMkLst>
            <pc:docMk/>
            <pc:sldMk cId="2859997149" sldId="256"/>
            <ac:spMk id="6" creationId="{7CF5EF61-FDD7-ACC8-4D9A-6E33C0D77A6B}"/>
          </ac:spMkLst>
        </pc:spChg>
        <pc:spChg chg="add del mod">
          <ac:chgData name="naniyechu@gmail.com" userId="b9c45da9fbbb2eb4" providerId="LiveId" clId="{96222DB5-A791-4371-97D8-17DBC4BCBE22}" dt="2023-11-19T19:09:57.269" v="1406" actId="21"/>
          <ac:spMkLst>
            <pc:docMk/>
            <pc:sldMk cId="2859997149" sldId="256"/>
            <ac:spMk id="7" creationId="{830A2A82-682B-E1E4-0CE9-D93261237484}"/>
          </ac:spMkLst>
        </pc:spChg>
        <pc:spChg chg="add mod">
          <ac:chgData name="naniyechu@gmail.com" userId="b9c45da9fbbb2eb4" providerId="LiveId" clId="{96222DB5-A791-4371-97D8-17DBC4BCBE22}" dt="2023-11-20T06:39:35.600" v="7806" actId="1036"/>
          <ac:spMkLst>
            <pc:docMk/>
            <pc:sldMk cId="2859997149" sldId="256"/>
            <ac:spMk id="8" creationId="{3757EED5-311A-3078-F659-04BC1AB7EEC3}"/>
          </ac:spMkLst>
        </pc:spChg>
        <pc:spChg chg="mod">
          <ac:chgData name="naniyechu@gmail.com" userId="b9c45da9fbbb2eb4" providerId="LiveId" clId="{96222DB5-A791-4371-97D8-17DBC4BCBE22}" dt="2023-11-19T18:14:10.906" v="62" actId="21"/>
          <ac:spMkLst>
            <pc:docMk/>
            <pc:sldMk cId="2859997149" sldId="256"/>
            <ac:spMk id="26" creationId="{5A6723FD-C813-4BE0-B989-00CFE6D09CD6}"/>
          </ac:spMkLst>
        </pc:spChg>
        <pc:spChg chg="mod">
          <ac:chgData name="naniyechu@gmail.com" userId="b9c45da9fbbb2eb4" providerId="LiveId" clId="{96222DB5-A791-4371-97D8-17DBC4BCBE22}" dt="2023-11-19T18:14:10.906" v="62" actId="21"/>
          <ac:spMkLst>
            <pc:docMk/>
            <pc:sldMk cId="2859997149" sldId="256"/>
            <ac:spMk id="27" creationId="{19531F6A-BCA8-4F82-ADAC-D8253E3CF84D}"/>
          </ac:spMkLst>
        </pc:spChg>
        <pc:spChg chg="mod">
          <ac:chgData name="naniyechu@gmail.com" userId="b9c45da9fbbb2eb4" providerId="LiveId" clId="{96222DB5-A791-4371-97D8-17DBC4BCBE22}" dt="2023-11-19T18:14:10.906" v="62" actId="21"/>
          <ac:spMkLst>
            <pc:docMk/>
            <pc:sldMk cId="2859997149" sldId="256"/>
            <ac:spMk id="28" creationId="{8005E4AF-0944-4ECB-B128-09DA2FAFDE8A}"/>
          </ac:spMkLst>
        </pc:spChg>
        <pc:spChg chg="del">
          <ac:chgData name="naniyechu@gmail.com" userId="b9c45da9fbbb2eb4" providerId="LiveId" clId="{96222DB5-A791-4371-97D8-17DBC4BCBE22}" dt="2023-11-19T18:14:10.906" v="62" actId="21"/>
          <ac:spMkLst>
            <pc:docMk/>
            <pc:sldMk cId="2859997149" sldId="256"/>
            <ac:spMk id="29" creationId="{07B81928-56D8-4B88-B186-5E6B97478C00}"/>
          </ac:spMkLst>
        </pc:spChg>
        <pc:spChg chg="add del mod">
          <ac:chgData name="naniyechu@gmail.com" userId="b9c45da9fbbb2eb4" providerId="LiveId" clId="{96222DB5-A791-4371-97D8-17DBC4BCBE22}" dt="2023-11-19T18:35:14.458" v="631" actId="21"/>
          <ac:spMkLst>
            <pc:docMk/>
            <pc:sldMk cId="2859997149" sldId="256"/>
            <ac:spMk id="31" creationId="{B63CAF9A-8B19-43AE-88DC-901939D16383}"/>
          </ac:spMkLst>
        </pc:spChg>
        <pc:spChg chg="mod">
          <ac:chgData name="naniyechu@gmail.com" userId="b9c45da9fbbb2eb4" providerId="LiveId" clId="{96222DB5-A791-4371-97D8-17DBC4BCBE22}" dt="2023-11-19T18:14:10.906" v="62" actId="21"/>
          <ac:spMkLst>
            <pc:docMk/>
            <pc:sldMk cId="2859997149" sldId="256"/>
            <ac:spMk id="32" creationId="{A3058DE0-B279-4A4E-846F-6C3452487562}"/>
          </ac:spMkLst>
        </pc:spChg>
        <pc:spChg chg="mod">
          <ac:chgData name="naniyechu@gmail.com" userId="b9c45da9fbbb2eb4" providerId="LiveId" clId="{96222DB5-A791-4371-97D8-17DBC4BCBE22}" dt="2023-11-19T18:14:10.906" v="62" actId="21"/>
          <ac:spMkLst>
            <pc:docMk/>
            <pc:sldMk cId="2859997149" sldId="256"/>
            <ac:spMk id="33" creationId="{17FE74F6-85B2-470A-AA9C-434699CACF2A}"/>
          </ac:spMkLst>
        </pc:spChg>
        <pc:spChg chg="mod">
          <ac:chgData name="naniyechu@gmail.com" userId="b9c45da9fbbb2eb4" providerId="LiveId" clId="{96222DB5-A791-4371-97D8-17DBC4BCBE22}" dt="2023-11-19T18:14:10.906" v="62" actId="21"/>
          <ac:spMkLst>
            <pc:docMk/>
            <pc:sldMk cId="2859997149" sldId="256"/>
            <ac:spMk id="36" creationId="{3F67D944-F648-47E8-A710-A5D34A4A7EA0}"/>
          </ac:spMkLst>
        </pc:spChg>
        <pc:spChg chg="mod">
          <ac:chgData name="naniyechu@gmail.com" userId="b9c45da9fbbb2eb4" providerId="LiveId" clId="{96222DB5-A791-4371-97D8-17DBC4BCBE22}" dt="2023-11-19T18:14:10.906" v="62" actId="21"/>
          <ac:spMkLst>
            <pc:docMk/>
            <pc:sldMk cId="2859997149" sldId="256"/>
            <ac:spMk id="37" creationId="{E618F964-BBA1-44C8-8285-15194EF54974}"/>
          </ac:spMkLst>
        </pc:spChg>
        <pc:spChg chg="mod">
          <ac:chgData name="naniyechu@gmail.com" userId="b9c45da9fbbb2eb4" providerId="LiveId" clId="{96222DB5-A791-4371-97D8-17DBC4BCBE22}" dt="2023-11-19T18:14:10.906" v="62" actId="21"/>
          <ac:spMkLst>
            <pc:docMk/>
            <pc:sldMk cId="2859997149" sldId="256"/>
            <ac:spMk id="41" creationId="{CA492E8A-B550-4DEC-BC7F-E7593A4CF22E}"/>
          </ac:spMkLst>
        </pc:spChg>
        <pc:spChg chg="mod ord">
          <ac:chgData name="naniyechu@gmail.com" userId="b9c45da9fbbb2eb4" providerId="LiveId" clId="{96222DB5-A791-4371-97D8-17DBC4BCBE22}" dt="2023-11-19T20:13:35.739" v="3068" actId="1076"/>
          <ac:spMkLst>
            <pc:docMk/>
            <pc:sldMk cId="2859997149" sldId="256"/>
            <ac:spMk id="80" creationId="{218261E6-C703-4998-B28C-5C540B0892A3}"/>
          </ac:spMkLst>
        </pc:spChg>
        <pc:spChg chg="mod">
          <ac:chgData name="naniyechu@gmail.com" userId="b9c45da9fbbb2eb4" providerId="LiveId" clId="{96222DB5-A791-4371-97D8-17DBC4BCBE22}" dt="2023-11-19T18:14:10.906" v="62" actId="21"/>
          <ac:spMkLst>
            <pc:docMk/>
            <pc:sldMk cId="2859997149" sldId="256"/>
            <ac:spMk id="83" creationId="{78600BF1-A5F3-4ABA-9924-8BA270744FA8}"/>
          </ac:spMkLst>
        </pc:spChg>
        <pc:spChg chg="mod">
          <ac:chgData name="naniyechu@gmail.com" userId="b9c45da9fbbb2eb4" providerId="LiveId" clId="{96222DB5-A791-4371-97D8-17DBC4BCBE22}" dt="2023-11-19T18:14:10.906" v="62" actId="21"/>
          <ac:spMkLst>
            <pc:docMk/>
            <pc:sldMk cId="2859997149" sldId="256"/>
            <ac:spMk id="84" creationId="{13BEC25B-46EB-4BD9-A4B1-7AC556673ADE}"/>
          </ac:spMkLst>
        </pc:spChg>
        <pc:spChg chg="mod">
          <ac:chgData name="naniyechu@gmail.com" userId="b9c45da9fbbb2eb4" providerId="LiveId" clId="{96222DB5-A791-4371-97D8-17DBC4BCBE22}" dt="2023-11-19T18:14:10.906" v="62" actId="21"/>
          <ac:spMkLst>
            <pc:docMk/>
            <pc:sldMk cId="2859997149" sldId="256"/>
            <ac:spMk id="85" creationId="{B765B49E-36FD-4F21-9D3C-3F659DDA1532}"/>
          </ac:spMkLst>
        </pc:spChg>
        <pc:grpChg chg="mod">
          <ac:chgData name="naniyechu@gmail.com" userId="b9c45da9fbbb2eb4" providerId="LiveId" clId="{96222DB5-A791-4371-97D8-17DBC4BCBE22}" dt="2023-11-19T18:14:10.906" v="62" actId="21"/>
          <ac:grpSpMkLst>
            <pc:docMk/>
            <pc:sldMk cId="2859997149" sldId="256"/>
            <ac:grpSpMk id="23" creationId="{D8B836D8-D8EE-41A5-8F51-8F632A66C215}"/>
          </ac:grpSpMkLst>
        </pc:grpChg>
        <pc:grpChg chg="mod">
          <ac:chgData name="naniyechu@gmail.com" userId="b9c45da9fbbb2eb4" providerId="LiveId" clId="{96222DB5-A791-4371-97D8-17DBC4BCBE22}" dt="2023-11-19T18:14:10.906" v="62" actId="21"/>
          <ac:grpSpMkLst>
            <pc:docMk/>
            <pc:sldMk cId="2859997149" sldId="256"/>
            <ac:grpSpMk id="82" creationId="{6A9D9080-5E43-4732-B734-6A8BE9075138}"/>
          </ac:grpSpMkLst>
        </pc:grpChg>
        <pc:grpChg chg="del mod">
          <ac:chgData name="naniyechu@gmail.com" userId="b9c45da9fbbb2eb4" providerId="LiveId" clId="{96222DB5-A791-4371-97D8-17DBC4BCBE22}" dt="2023-11-19T18:14:12.110" v="63" actId="478"/>
          <ac:grpSpMkLst>
            <pc:docMk/>
            <pc:sldMk cId="2859997149" sldId="256"/>
            <ac:grpSpMk id="87" creationId="{D9151D81-161B-4C90-BA58-F4B144340A19}"/>
          </ac:grpSpMkLst>
        </pc:grpChg>
        <pc:picChg chg="add del mod">
          <ac:chgData name="naniyechu@gmail.com" userId="b9c45da9fbbb2eb4" providerId="LiveId" clId="{96222DB5-A791-4371-97D8-17DBC4BCBE22}" dt="2023-11-19T18:46:48.255" v="1071" actId="21"/>
          <ac:picMkLst>
            <pc:docMk/>
            <pc:sldMk cId="2859997149" sldId="256"/>
            <ac:picMk id="30" creationId="{3AE74E96-BF71-4BDC-988F-D1F471C5B090}"/>
          </ac:picMkLst>
        </pc:picChg>
        <pc:picChg chg="mod ord">
          <ac:chgData name="naniyechu@gmail.com" userId="b9c45da9fbbb2eb4" providerId="LiveId" clId="{96222DB5-A791-4371-97D8-17DBC4BCBE22}" dt="2023-11-19T18:55:50.503" v="1256" actId="166"/>
          <ac:picMkLst>
            <pc:docMk/>
            <pc:sldMk cId="2859997149" sldId="256"/>
            <ac:picMk id="65" creationId="{8E3F63BA-CF1B-47F4-9656-F856456C1B62}"/>
          </ac:picMkLst>
        </pc:picChg>
      </pc:sldChg>
      <pc:sldChg chg="modSp del">
        <pc:chgData name="naniyechu@gmail.com" userId="b9c45da9fbbb2eb4" providerId="LiveId" clId="{96222DB5-A791-4371-97D8-17DBC4BCBE22}" dt="2023-11-19T18:43:25.052" v="990" actId="2696"/>
        <pc:sldMkLst>
          <pc:docMk/>
          <pc:sldMk cId="2965935657" sldId="257"/>
        </pc:sldMkLst>
        <pc:spChg chg="mod">
          <ac:chgData name="naniyechu@gmail.com" userId="b9c45da9fbbb2eb4" providerId="LiveId" clId="{96222DB5-A791-4371-97D8-17DBC4BCBE22}" dt="2023-11-19T18:35:35.120" v="635"/>
          <ac:spMkLst>
            <pc:docMk/>
            <pc:sldMk cId="2965935657" sldId="257"/>
            <ac:spMk id="2" creationId="{05BDAD1E-0059-4108-BCE6-A3C75E736677}"/>
          </ac:spMkLst>
        </pc:spChg>
        <pc:spChg chg="mod">
          <ac:chgData name="naniyechu@gmail.com" userId="b9c45da9fbbb2eb4" providerId="LiveId" clId="{96222DB5-A791-4371-97D8-17DBC4BCBE22}" dt="2023-11-19T18:35:35.120" v="635"/>
          <ac:spMkLst>
            <pc:docMk/>
            <pc:sldMk cId="2965935657" sldId="257"/>
            <ac:spMk id="4" creationId="{102C1638-6157-457F-B191-9C30E646B724}"/>
          </ac:spMkLst>
        </pc:spChg>
      </pc:sldChg>
      <pc:sldChg chg="addSp delSp modSp add del mod">
        <pc:chgData name="naniyechu@gmail.com" userId="b9c45da9fbbb2eb4" providerId="LiveId" clId="{96222DB5-A791-4371-97D8-17DBC4BCBE22}" dt="2023-11-19T18:53:48.943" v="1246" actId="2696"/>
        <pc:sldMkLst>
          <pc:docMk/>
          <pc:sldMk cId="3620891702" sldId="258"/>
        </pc:sldMkLst>
        <pc:spChg chg="mod">
          <ac:chgData name="naniyechu@gmail.com" userId="b9c45da9fbbb2eb4" providerId="LiveId" clId="{96222DB5-A791-4371-97D8-17DBC4BCBE22}" dt="2023-11-19T18:38:42.740" v="683" actId="6549"/>
          <ac:spMkLst>
            <pc:docMk/>
            <pc:sldMk cId="3620891702" sldId="258"/>
            <ac:spMk id="2" creationId="{05BDAD1E-0059-4108-BCE6-A3C75E736677}"/>
          </ac:spMkLst>
        </pc:spChg>
        <pc:spChg chg="mod">
          <ac:chgData name="naniyechu@gmail.com" userId="b9c45da9fbbb2eb4" providerId="LiveId" clId="{96222DB5-A791-4371-97D8-17DBC4BCBE22}" dt="2023-11-19T18:35:35.120" v="635"/>
          <ac:spMkLst>
            <pc:docMk/>
            <pc:sldMk cId="3620891702" sldId="258"/>
            <ac:spMk id="4" creationId="{58D11667-26D2-4C7E-B47D-0FDF979CE8FC}"/>
          </ac:spMkLst>
        </pc:spChg>
        <pc:spChg chg="add del">
          <ac:chgData name="naniyechu@gmail.com" userId="b9c45da9fbbb2eb4" providerId="LiveId" clId="{96222DB5-A791-4371-97D8-17DBC4BCBE22}" dt="2023-11-19T18:38:31.256" v="673" actId="21"/>
          <ac:spMkLst>
            <pc:docMk/>
            <pc:sldMk cId="3620891702" sldId="258"/>
            <ac:spMk id="14" creationId="{FBBC2B05-F3AC-48BA-9B09-0F155D76980E}"/>
          </ac:spMkLst>
        </pc:spChg>
        <pc:spChg chg="del">
          <ac:chgData name="naniyechu@gmail.com" userId="b9c45da9fbbb2eb4" providerId="LiveId" clId="{96222DB5-A791-4371-97D8-17DBC4BCBE22}" dt="2023-11-19T18:38:34.138" v="674" actId="21"/>
          <ac:spMkLst>
            <pc:docMk/>
            <pc:sldMk cId="3620891702" sldId="258"/>
            <ac:spMk id="21" creationId="{78F3717B-37C4-4752-83BF-5E90EAA00860}"/>
          </ac:spMkLst>
        </pc:spChg>
        <pc:spChg chg="add del mod">
          <ac:chgData name="naniyechu@gmail.com" userId="b9c45da9fbbb2eb4" providerId="LiveId" clId="{96222DB5-A791-4371-97D8-17DBC4BCBE22}" dt="2023-11-19T18:38:28.187" v="671" actId="47"/>
          <ac:spMkLst>
            <pc:docMk/>
            <pc:sldMk cId="3620891702" sldId="258"/>
            <ac:spMk id="25" creationId="{A192C895-231B-444D-8903-167F34691142}"/>
          </ac:spMkLst>
        </pc:spChg>
        <pc:spChg chg="add del">
          <ac:chgData name="naniyechu@gmail.com" userId="b9c45da9fbbb2eb4" providerId="LiveId" clId="{96222DB5-A791-4371-97D8-17DBC4BCBE22}" dt="2023-11-19T18:38:37.966" v="676" actId="21"/>
          <ac:spMkLst>
            <pc:docMk/>
            <pc:sldMk cId="3620891702" sldId="258"/>
            <ac:spMk id="29" creationId="{A25DD090-88F6-420A-8CA8-330DA4BCC07B}"/>
          </ac:spMkLst>
        </pc:spChg>
        <pc:spChg chg="add del">
          <ac:chgData name="naniyechu@gmail.com" userId="b9c45da9fbbb2eb4" providerId="LiveId" clId="{96222DB5-A791-4371-97D8-17DBC4BCBE22}" dt="2023-11-19T18:38:36.031" v="675" actId="21"/>
          <ac:spMkLst>
            <pc:docMk/>
            <pc:sldMk cId="3620891702" sldId="258"/>
            <ac:spMk id="30" creationId="{C3ADF0DA-FDF8-42ED-B2E2-3512DAC27D66}"/>
          </ac:spMkLst>
        </pc:spChg>
        <pc:grpChg chg="del">
          <ac:chgData name="naniyechu@gmail.com" userId="b9c45da9fbbb2eb4" providerId="LiveId" clId="{96222DB5-A791-4371-97D8-17DBC4BCBE22}" dt="2023-11-19T18:38:39.849" v="677" actId="21"/>
          <ac:grpSpMkLst>
            <pc:docMk/>
            <pc:sldMk cId="3620891702" sldId="258"/>
            <ac:grpSpMk id="15" creationId="{0033C9D7-F001-4577-B194-C6BB3745C4A6}"/>
          </ac:grpSpMkLst>
        </pc:grpChg>
      </pc:sldChg>
      <pc:sldChg chg="addSp delSp modSp add del mod">
        <pc:chgData name="naniyechu@gmail.com" userId="b9c45da9fbbb2eb4" providerId="LiveId" clId="{96222DB5-A791-4371-97D8-17DBC4BCBE22}" dt="2023-11-20T06:19:59.098" v="7448" actId="2696"/>
        <pc:sldMkLst>
          <pc:docMk/>
          <pc:sldMk cId="1487240866" sldId="259"/>
        </pc:sldMkLst>
        <pc:spChg chg="mod">
          <ac:chgData name="naniyechu@gmail.com" userId="b9c45da9fbbb2eb4" providerId="LiveId" clId="{96222DB5-A791-4371-97D8-17DBC4BCBE22}" dt="2023-11-20T06:15:57.200" v="7349" actId="20577"/>
          <ac:spMkLst>
            <pc:docMk/>
            <pc:sldMk cId="1487240866" sldId="259"/>
            <ac:spMk id="2" creationId="{05BDAD1E-0059-4108-BCE6-A3C75E736677}"/>
          </ac:spMkLst>
        </pc:spChg>
        <pc:spChg chg="mod">
          <ac:chgData name="naniyechu@gmail.com" userId="b9c45da9fbbb2eb4" providerId="LiveId" clId="{96222DB5-A791-4371-97D8-17DBC4BCBE22}" dt="2023-11-19T20:12:50.283" v="3065"/>
          <ac:spMkLst>
            <pc:docMk/>
            <pc:sldMk cId="1487240866" sldId="259"/>
            <ac:spMk id="3" creationId="{B1552021-A72B-44CB-9015-4E5B677A3FB4}"/>
          </ac:spMkLst>
        </pc:spChg>
        <pc:spChg chg="del">
          <ac:chgData name="naniyechu@gmail.com" userId="b9c45da9fbbb2eb4" providerId="LiveId" clId="{96222DB5-A791-4371-97D8-17DBC4BCBE22}" dt="2023-11-19T20:05:31.580" v="2985" actId="21"/>
          <ac:spMkLst>
            <pc:docMk/>
            <pc:sldMk cId="1487240866" sldId="259"/>
            <ac:spMk id="4" creationId="{95C88A7C-9053-45AD-BA78-9F459B02722E}"/>
          </ac:spMkLst>
        </pc:spChg>
        <pc:spChg chg="mod">
          <ac:chgData name="naniyechu@gmail.com" userId="b9c45da9fbbb2eb4" providerId="LiveId" clId="{96222DB5-A791-4371-97D8-17DBC4BCBE22}" dt="2023-11-19T21:15:54.510" v="4273" actId="1076"/>
          <ac:spMkLst>
            <pc:docMk/>
            <pc:sldMk cId="1487240866" sldId="259"/>
            <ac:spMk id="22" creationId="{1801CF2E-9284-4175-8779-10F21A077980}"/>
          </ac:spMkLst>
        </pc:spChg>
        <pc:spChg chg="mod">
          <ac:chgData name="naniyechu@gmail.com" userId="b9c45da9fbbb2eb4" providerId="LiveId" clId="{96222DB5-A791-4371-97D8-17DBC4BCBE22}" dt="2023-11-19T21:15:54.510" v="4273" actId="1076"/>
          <ac:spMkLst>
            <pc:docMk/>
            <pc:sldMk cId="1487240866" sldId="259"/>
            <ac:spMk id="23" creationId="{5A7CFDF5-D167-4EC6-960C-51EE28BF2FD9}"/>
          </ac:spMkLst>
        </pc:spChg>
        <pc:spChg chg="mod">
          <ac:chgData name="naniyechu@gmail.com" userId="b9c45da9fbbb2eb4" providerId="LiveId" clId="{96222DB5-A791-4371-97D8-17DBC4BCBE22}" dt="2023-11-19T21:15:54.510" v="4273" actId="1076"/>
          <ac:spMkLst>
            <pc:docMk/>
            <pc:sldMk cId="1487240866" sldId="259"/>
            <ac:spMk id="24" creationId="{BB2D9B72-E92B-4D5A-BA4E-1E3D2469731C}"/>
          </ac:spMkLst>
        </pc:spChg>
        <pc:spChg chg="mod">
          <ac:chgData name="naniyechu@gmail.com" userId="b9c45da9fbbb2eb4" providerId="LiveId" clId="{96222DB5-A791-4371-97D8-17DBC4BCBE22}" dt="2023-11-19T21:15:54.510" v="4273" actId="1076"/>
          <ac:spMkLst>
            <pc:docMk/>
            <pc:sldMk cId="1487240866" sldId="259"/>
            <ac:spMk id="25" creationId="{F9D17738-A400-4DDB-8272-F448370C6A55}"/>
          </ac:spMkLst>
        </pc:spChg>
        <pc:spChg chg="mod">
          <ac:chgData name="naniyechu@gmail.com" userId="b9c45da9fbbb2eb4" providerId="LiveId" clId="{96222DB5-A791-4371-97D8-17DBC4BCBE22}" dt="2023-11-19T21:15:54.510" v="4273" actId="1076"/>
          <ac:spMkLst>
            <pc:docMk/>
            <pc:sldMk cId="1487240866" sldId="259"/>
            <ac:spMk id="26" creationId="{E7CAA04D-2F2D-4BD3-A9E9-FDECA33228D6}"/>
          </ac:spMkLst>
        </pc:spChg>
        <pc:spChg chg="mod">
          <ac:chgData name="naniyechu@gmail.com" userId="b9c45da9fbbb2eb4" providerId="LiveId" clId="{96222DB5-A791-4371-97D8-17DBC4BCBE22}" dt="2023-11-19T21:15:54.510" v="4273" actId="1076"/>
          <ac:spMkLst>
            <pc:docMk/>
            <pc:sldMk cId="1487240866" sldId="259"/>
            <ac:spMk id="27" creationId="{9821C028-2D64-4C4D-9B5F-3468DC56D479}"/>
          </ac:spMkLst>
        </pc:spChg>
        <pc:spChg chg="mod">
          <ac:chgData name="naniyechu@gmail.com" userId="b9c45da9fbbb2eb4" providerId="LiveId" clId="{96222DB5-A791-4371-97D8-17DBC4BCBE22}" dt="2023-11-19T21:15:54.510" v="4273" actId="1076"/>
          <ac:spMkLst>
            <pc:docMk/>
            <pc:sldMk cId="1487240866" sldId="259"/>
            <ac:spMk id="28" creationId="{2365FB23-C04F-4D0C-B6B8-6945E69D7FD6}"/>
          </ac:spMkLst>
        </pc:spChg>
        <pc:spChg chg="mod">
          <ac:chgData name="naniyechu@gmail.com" userId="b9c45da9fbbb2eb4" providerId="LiveId" clId="{96222DB5-A791-4371-97D8-17DBC4BCBE22}" dt="2023-11-19T19:55:59.113" v="2727" actId="1076"/>
          <ac:spMkLst>
            <pc:docMk/>
            <pc:sldMk cId="1487240866" sldId="259"/>
            <ac:spMk id="31" creationId="{193EEF44-84A6-49B4-B1B2-39D7E23FD74C}"/>
          </ac:spMkLst>
        </pc:spChg>
        <pc:spChg chg="mod">
          <ac:chgData name="naniyechu@gmail.com" userId="b9c45da9fbbb2eb4" providerId="LiveId" clId="{96222DB5-A791-4371-97D8-17DBC4BCBE22}" dt="2023-11-19T19:55:59.113" v="2727" actId="1076"/>
          <ac:spMkLst>
            <pc:docMk/>
            <pc:sldMk cId="1487240866" sldId="259"/>
            <ac:spMk id="32" creationId="{1893C9B2-C6BC-4EBE-9D4B-1A9F75F6DEE9}"/>
          </ac:spMkLst>
        </pc:spChg>
        <pc:spChg chg="del mod">
          <ac:chgData name="naniyechu@gmail.com" userId="b9c45da9fbbb2eb4" providerId="LiveId" clId="{96222DB5-A791-4371-97D8-17DBC4BCBE22}" dt="2023-11-20T05:25:01.656" v="5352"/>
          <ac:spMkLst>
            <pc:docMk/>
            <pc:sldMk cId="1487240866" sldId="259"/>
            <ac:spMk id="34" creationId="{FD21A583-CA1C-463E-8862-205E1D5B84AF}"/>
          </ac:spMkLst>
        </pc:spChg>
        <pc:spChg chg="del mod">
          <ac:chgData name="naniyechu@gmail.com" userId="b9c45da9fbbb2eb4" providerId="LiveId" clId="{96222DB5-A791-4371-97D8-17DBC4BCBE22}" dt="2023-11-20T06:19:01.656" v="7432" actId="478"/>
          <ac:spMkLst>
            <pc:docMk/>
            <pc:sldMk cId="1487240866" sldId="259"/>
            <ac:spMk id="35" creationId="{11960B25-9C6D-471B-80A9-B79F1C24D5D4}"/>
          </ac:spMkLst>
        </pc:spChg>
        <pc:spChg chg="del mod">
          <ac:chgData name="naniyechu@gmail.com" userId="b9c45da9fbbb2eb4" providerId="LiveId" clId="{96222DB5-A791-4371-97D8-17DBC4BCBE22}" dt="2023-11-20T06:15:40.356" v="7323" actId="478"/>
          <ac:spMkLst>
            <pc:docMk/>
            <pc:sldMk cId="1487240866" sldId="259"/>
            <ac:spMk id="36" creationId="{51E4623E-449B-4E21-A096-002045665769}"/>
          </ac:spMkLst>
        </pc:spChg>
        <pc:spChg chg="del mod">
          <ac:chgData name="naniyechu@gmail.com" userId="b9c45da9fbbb2eb4" providerId="LiveId" clId="{96222DB5-A791-4371-97D8-17DBC4BCBE22}" dt="2023-11-20T06:15:43.256" v="7326" actId="478"/>
          <ac:spMkLst>
            <pc:docMk/>
            <pc:sldMk cId="1487240866" sldId="259"/>
            <ac:spMk id="37" creationId="{DF5261BF-6B8D-47D7-8BB4-0C28F8BD5FB0}"/>
          </ac:spMkLst>
        </pc:spChg>
        <pc:spChg chg="del mod">
          <ac:chgData name="naniyechu@gmail.com" userId="b9c45da9fbbb2eb4" providerId="LiveId" clId="{96222DB5-A791-4371-97D8-17DBC4BCBE22}" dt="2023-11-20T06:15:34.949" v="7311"/>
          <ac:spMkLst>
            <pc:docMk/>
            <pc:sldMk cId="1487240866" sldId="259"/>
            <ac:spMk id="38" creationId="{8093ED7F-D058-44CD-8112-35BACE452D93}"/>
          </ac:spMkLst>
        </pc:spChg>
        <pc:spChg chg="del mod">
          <ac:chgData name="naniyechu@gmail.com" userId="b9c45da9fbbb2eb4" providerId="LiveId" clId="{96222DB5-A791-4371-97D8-17DBC4BCBE22}" dt="2023-11-20T06:15:34.947" v="7307"/>
          <ac:spMkLst>
            <pc:docMk/>
            <pc:sldMk cId="1487240866" sldId="259"/>
            <ac:spMk id="39" creationId="{547014F2-B497-4AAF-9212-2AF23AAA2743}"/>
          </ac:spMkLst>
        </pc:spChg>
        <pc:spChg chg="del mod">
          <ac:chgData name="naniyechu@gmail.com" userId="b9c45da9fbbb2eb4" providerId="LiveId" clId="{96222DB5-A791-4371-97D8-17DBC4BCBE22}" dt="2023-11-20T06:15:34.948" v="7309"/>
          <ac:spMkLst>
            <pc:docMk/>
            <pc:sldMk cId="1487240866" sldId="259"/>
            <ac:spMk id="40" creationId="{2EDCD695-359B-4DF3-B3F9-695AA4798EDE}"/>
          </ac:spMkLst>
        </pc:spChg>
        <pc:spChg chg="mod">
          <ac:chgData name="naniyechu@gmail.com" userId="b9c45da9fbbb2eb4" providerId="LiveId" clId="{96222DB5-A791-4371-97D8-17DBC4BCBE22}" dt="2023-11-19T19:55:59.113" v="2727" actId="1076"/>
          <ac:spMkLst>
            <pc:docMk/>
            <pc:sldMk cId="1487240866" sldId="259"/>
            <ac:spMk id="41" creationId="{E1A4F2DE-0329-4F82-9DD2-41896C2D81F1}"/>
          </ac:spMkLst>
        </pc:spChg>
        <pc:spChg chg="mod">
          <ac:chgData name="naniyechu@gmail.com" userId="b9c45da9fbbb2eb4" providerId="LiveId" clId="{96222DB5-A791-4371-97D8-17DBC4BCBE22}" dt="2023-11-19T19:55:59.113" v="2727" actId="1076"/>
          <ac:spMkLst>
            <pc:docMk/>
            <pc:sldMk cId="1487240866" sldId="259"/>
            <ac:spMk id="42" creationId="{8869B6FB-8E62-4A72-92C5-50243BA74C2B}"/>
          </ac:spMkLst>
        </pc:spChg>
        <pc:spChg chg="del mod">
          <ac:chgData name="naniyechu@gmail.com" userId="b9c45da9fbbb2eb4" providerId="LiveId" clId="{96222DB5-A791-4371-97D8-17DBC4BCBE22}" dt="2023-11-20T06:15:52.099" v="7341"/>
          <ac:spMkLst>
            <pc:docMk/>
            <pc:sldMk cId="1487240866" sldId="259"/>
            <ac:spMk id="43" creationId="{26463FEB-3646-4404-87B7-7887BF63F084}"/>
          </ac:spMkLst>
        </pc:spChg>
        <pc:spChg chg="del mod">
          <ac:chgData name="naniyechu@gmail.com" userId="b9c45da9fbbb2eb4" providerId="LiveId" clId="{96222DB5-A791-4371-97D8-17DBC4BCBE22}" dt="2023-11-20T06:15:40.357" v="7325"/>
          <ac:spMkLst>
            <pc:docMk/>
            <pc:sldMk cId="1487240866" sldId="259"/>
            <ac:spMk id="44" creationId="{61601B65-9B50-4970-BE66-36ACEE562F3D}"/>
          </ac:spMkLst>
        </pc:spChg>
        <pc:spChg chg="del mod">
          <ac:chgData name="naniyechu@gmail.com" userId="b9c45da9fbbb2eb4" providerId="LiveId" clId="{96222DB5-A791-4371-97D8-17DBC4BCBE22}" dt="2023-11-20T06:15:34.946" v="7305" actId="478"/>
          <ac:spMkLst>
            <pc:docMk/>
            <pc:sldMk cId="1487240866" sldId="259"/>
            <ac:spMk id="45" creationId="{4477A083-168C-4378-BDD7-3CBEC2C592F1}"/>
          </ac:spMkLst>
        </pc:spChg>
        <pc:spChg chg="mod">
          <ac:chgData name="naniyechu@gmail.com" userId="b9c45da9fbbb2eb4" providerId="LiveId" clId="{96222DB5-A791-4371-97D8-17DBC4BCBE22}" dt="2023-11-19T19:55:59.113" v="2727" actId="1076"/>
          <ac:spMkLst>
            <pc:docMk/>
            <pc:sldMk cId="1487240866" sldId="259"/>
            <ac:spMk id="46" creationId="{F2B1C73F-FC89-4F68-B977-2AC004A2C2C9}"/>
          </ac:spMkLst>
        </pc:spChg>
        <pc:spChg chg="mod">
          <ac:chgData name="naniyechu@gmail.com" userId="b9c45da9fbbb2eb4" providerId="LiveId" clId="{96222DB5-A791-4371-97D8-17DBC4BCBE22}" dt="2023-11-19T19:55:59.113" v="2727" actId="1076"/>
          <ac:spMkLst>
            <pc:docMk/>
            <pc:sldMk cId="1487240866" sldId="259"/>
            <ac:spMk id="47" creationId="{48611A32-771D-4479-B25D-1645351F05DE}"/>
          </ac:spMkLst>
        </pc:spChg>
        <pc:spChg chg="mod">
          <ac:chgData name="naniyechu@gmail.com" userId="b9c45da9fbbb2eb4" providerId="LiveId" clId="{96222DB5-A791-4371-97D8-17DBC4BCBE22}" dt="2023-11-19T19:55:59.113" v="2727" actId="1076"/>
          <ac:spMkLst>
            <pc:docMk/>
            <pc:sldMk cId="1487240866" sldId="259"/>
            <ac:spMk id="48" creationId="{826D35C2-194B-4AFC-8AE5-6EEE39801E4A}"/>
          </ac:spMkLst>
        </pc:spChg>
        <pc:spChg chg="add del mod">
          <ac:chgData name="naniyechu@gmail.com" userId="b9c45da9fbbb2eb4" providerId="LiveId" clId="{96222DB5-A791-4371-97D8-17DBC4BCBE22}" dt="2023-11-20T06:19:43.996" v="7447" actId="14100"/>
          <ac:spMkLst>
            <pc:docMk/>
            <pc:sldMk cId="1487240866" sldId="259"/>
            <ac:spMk id="49" creationId="{5AFD05F7-6B03-46F0-AFE2-25E282DAEFCC}"/>
          </ac:spMkLst>
        </pc:spChg>
        <pc:spChg chg="mod">
          <ac:chgData name="naniyechu@gmail.com" userId="b9c45da9fbbb2eb4" providerId="LiveId" clId="{96222DB5-A791-4371-97D8-17DBC4BCBE22}" dt="2023-11-19T19:55:59.113" v="2727" actId="1076"/>
          <ac:spMkLst>
            <pc:docMk/>
            <pc:sldMk cId="1487240866" sldId="259"/>
            <ac:spMk id="50" creationId="{A8EE8A37-9DF9-4B3B-8C70-5F6DF2ADC65E}"/>
          </ac:spMkLst>
        </pc:spChg>
        <pc:spChg chg="del">
          <ac:chgData name="naniyechu@gmail.com" userId="b9c45da9fbbb2eb4" providerId="LiveId" clId="{96222DB5-A791-4371-97D8-17DBC4BCBE22}" dt="2023-11-20T06:15:52.097" v="7339" actId="478"/>
          <ac:spMkLst>
            <pc:docMk/>
            <pc:sldMk cId="1487240866" sldId="259"/>
            <ac:spMk id="60" creationId="{1A3C3824-309A-4A3A-AB62-89854DBA03BE}"/>
          </ac:spMkLst>
        </pc:spChg>
        <pc:spChg chg="del">
          <ac:chgData name="naniyechu@gmail.com" userId="b9c45da9fbbb2eb4" providerId="LiveId" clId="{96222DB5-A791-4371-97D8-17DBC4BCBE22}" dt="2023-11-20T06:19:12.041" v="7437" actId="21"/>
          <ac:spMkLst>
            <pc:docMk/>
            <pc:sldMk cId="1487240866" sldId="259"/>
            <ac:spMk id="61" creationId="{73EF9FD3-962C-4457-9238-7CE00A4BA5E5}"/>
          </ac:spMkLst>
        </pc:spChg>
        <pc:spChg chg="add del">
          <ac:chgData name="naniyechu@gmail.com" userId="b9c45da9fbbb2eb4" providerId="LiveId" clId="{96222DB5-A791-4371-97D8-17DBC4BCBE22}" dt="2023-11-20T06:19:19.791" v="7442" actId="21"/>
          <ac:spMkLst>
            <pc:docMk/>
            <pc:sldMk cId="1487240866" sldId="259"/>
            <ac:spMk id="62" creationId="{C0FA1614-46C0-4AF3-B20C-401440FA5665}"/>
          </ac:spMkLst>
        </pc:spChg>
        <pc:grpChg chg="del">
          <ac:chgData name="naniyechu@gmail.com" userId="b9c45da9fbbb2eb4" providerId="LiveId" clId="{96222DB5-A791-4371-97D8-17DBC4BCBE22}" dt="2023-11-19T18:17:59.019" v="127" actId="21"/>
          <ac:grpSpMkLst>
            <pc:docMk/>
            <pc:sldMk cId="1487240866" sldId="259"/>
            <ac:grpSpMk id="14" creationId="{1FDB48B1-40B0-44C9-BD3D-A2700CF7A7F0}"/>
          </ac:grpSpMkLst>
        </pc:grpChg>
        <pc:grpChg chg="del mod">
          <ac:chgData name="naniyechu@gmail.com" userId="b9c45da9fbbb2eb4" providerId="LiveId" clId="{96222DB5-A791-4371-97D8-17DBC4BCBE22}" dt="2023-11-20T06:15:44.577" v="7327" actId="478"/>
          <ac:grpSpMkLst>
            <pc:docMk/>
            <pc:sldMk cId="1487240866" sldId="259"/>
            <ac:grpSpMk id="21" creationId="{DB098104-161E-4351-931A-28294D6276BF}"/>
          </ac:grpSpMkLst>
        </pc:grpChg>
        <pc:grpChg chg="del mod">
          <ac:chgData name="naniyechu@gmail.com" userId="b9c45da9fbbb2eb4" providerId="LiveId" clId="{96222DB5-A791-4371-97D8-17DBC4BCBE22}" dt="2023-11-20T06:18:59.171" v="7431" actId="478"/>
          <ac:grpSpMkLst>
            <pc:docMk/>
            <pc:sldMk cId="1487240866" sldId="259"/>
            <ac:grpSpMk id="30" creationId="{EE3379AC-18C1-4087-AD26-5E8B45ACB86A}"/>
          </ac:grpSpMkLst>
        </pc:grpChg>
        <pc:grpChg chg="add del">
          <ac:chgData name="naniyechu@gmail.com" userId="b9c45da9fbbb2eb4" providerId="LiveId" clId="{96222DB5-A791-4371-97D8-17DBC4BCBE22}" dt="2023-11-20T06:19:20.012" v="7443" actId="21"/>
          <ac:grpSpMkLst>
            <pc:docMk/>
            <pc:sldMk cId="1487240866" sldId="259"/>
            <ac:grpSpMk id="51" creationId="{DFDD8B90-3A33-40FE-BA4C-2DF7ACE5E4F4}"/>
          </ac:grpSpMkLst>
        </pc:grpChg>
      </pc:sldChg>
      <pc:sldChg chg="add del">
        <pc:chgData name="naniyechu@gmail.com" userId="b9c45da9fbbb2eb4" providerId="LiveId" clId="{96222DB5-A791-4371-97D8-17DBC4BCBE22}" dt="2023-11-19T18:53:43.386" v="1245" actId="2696"/>
        <pc:sldMkLst>
          <pc:docMk/>
          <pc:sldMk cId="1220059629" sldId="260"/>
        </pc:sldMkLst>
      </pc:sldChg>
      <pc:sldChg chg="modSp del mod">
        <pc:chgData name="naniyechu@gmail.com" userId="b9c45da9fbbb2eb4" providerId="LiveId" clId="{96222DB5-A791-4371-97D8-17DBC4BCBE22}" dt="2023-11-19T18:40:24.022" v="692" actId="2696"/>
        <pc:sldMkLst>
          <pc:docMk/>
          <pc:sldMk cId="2111953679" sldId="260"/>
        </pc:sldMkLst>
        <pc:spChg chg="mod">
          <ac:chgData name="naniyechu@gmail.com" userId="b9c45da9fbbb2eb4" providerId="LiveId" clId="{96222DB5-A791-4371-97D8-17DBC4BCBE22}" dt="2023-11-19T18:35:35.333" v="636" actId="27636"/>
          <ac:spMkLst>
            <pc:docMk/>
            <pc:sldMk cId="2111953679" sldId="260"/>
            <ac:spMk id="2" creationId="{05BDAD1E-0059-4108-BCE6-A3C75E736677}"/>
          </ac:spMkLst>
        </pc:spChg>
        <pc:spChg chg="mod">
          <ac:chgData name="naniyechu@gmail.com" userId="b9c45da9fbbb2eb4" providerId="LiveId" clId="{96222DB5-A791-4371-97D8-17DBC4BCBE22}" dt="2023-11-19T18:35:35.120" v="635"/>
          <ac:spMkLst>
            <pc:docMk/>
            <pc:sldMk cId="2111953679" sldId="260"/>
            <ac:spMk id="7" creationId="{F05A0261-19AD-4DA5-96B3-1CB65D6F2B68}"/>
          </ac:spMkLst>
        </pc:spChg>
        <pc:spChg chg="mod">
          <ac:chgData name="naniyechu@gmail.com" userId="b9c45da9fbbb2eb4" providerId="LiveId" clId="{96222DB5-A791-4371-97D8-17DBC4BCBE22}" dt="2023-11-19T18:40:21.459" v="691" actId="1076"/>
          <ac:spMkLst>
            <pc:docMk/>
            <pc:sldMk cId="2111953679" sldId="260"/>
            <ac:spMk id="67" creationId="{9CB99426-2A1D-4980-9238-0365037C04CF}"/>
          </ac:spMkLst>
        </pc:spChg>
      </pc:sldChg>
      <pc:sldChg chg="addSp delSp modSp add del mod ord">
        <pc:chgData name="naniyechu@gmail.com" userId="b9c45da9fbbb2eb4" providerId="LiveId" clId="{96222DB5-A791-4371-97D8-17DBC4BCBE22}" dt="2023-11-20T04:53:41.718" v="4756" actId="2696"/>
        <pc:sldMkLst>
          <pc:docMk/>
          <pc:sldMk cId="1531048038" sldId="261"/>
        </pc:sldMkLst>
        <pc:spChg chg="mod">
          <ac:chgData name="naniyechu@gmail.com" userId="b9c45da9fbbb2eb4" providerId="LiveId" clId="{96222DB5-A791-4371-97D8-17DBC4BCBE22}" dt="2023-11-19T21:14:12.637" v="4254" actId="1036"/>
          <ac:spMkLst>
            <pc:docMk/>
            <pc:sldMk cId="1531048038" sldId="261"/>
            <ac:spMk id="2" creationId="{05BDAD1E-0059-4108-BCE6-A3C75E736677}"/>
          </ac:spMkLst>
        </pc:spChg>
        <pc:spChg chg="del">
          <ac:chgData name="naniyechu@gmail.com" userId="b9c45da9fbbb2eb4" providerId="LiveId" clId="{96222DB5-A791-4371-97D8-17DBC4BCBE22}" dt="2023-11-19T21:13:26.085" v="4206" actId="21"/>
          <ac:spMkLst>
            <pc:docMk/>
            <pc:sldMk cId="1531048038" sldId="261"/>
            <ac:spMk id="6" creationId="{8E17D2F9-85D0-4142-9A3B-B94A0E935F42}"/>
          </ac:spMkLst>
        </pc:spChg>
        <pc:spChg chg="del mod">
          <ac:chgData name="naniyechu@gmail.com" userId="b9c45da9fbbb2eb4" providerId="LiveId" clId="{96222DB5-A791-4371-97D8-17DBC4BCBE22}" dt="2023-11-19T21:02:48.668" v="3998"/>
          <ac:spMkLst>
            <pc:docMk/>
            <pc:sldMk cId="1531048038" sldId="261"/>
            <ac:spMk id="7" creationId="{87EF5405-A0B7-48B2-9FC8-59A208EB01B2}"/>
          </ac:spMkLst>
        </pc:spChg>
        <pc:spChg chg="add del mod">
          <ac:chgData name="naniyechu@gmail.com" userId="b9c45da9fbbb2eb4" providerId="LiveId" clId="{96222DB5-A791-4371-97D8-17DBC4BCBE22}" dt="2023-11-19T19:14:05.612" v="1537" actId="21"/>
          <ac:spMkLst>
            <pc:docMk/>
            <pc:sldMk cId="1531048038" sldId="261"/>
            <ac:spMk id="8" creationId="{6046E294-9472-E2A3-1178-0D17D6477FAA}"/>
          </ac:spMkLst>
        </pc:spChg>
        <pc:spChg chg="add mod">
          <ac:chgData name="naniyechu@gmail.com" userId="b9c45da9fbbb2eb4" providerId="LiveId" clId="{96222DB5-A791-4371-97D8-17DBC4BCBE22}" dt="2023-11-19T21:16:15.967" v="4278" actId="1076"/>
          <ac:spMkLst>
            <pc:docMk/>
            <pc:sldMk cId="1531048038" sldId="261"/>
            <ac:spMk id="9" creationId="{C2257D4B-3882-4E37-026B-1F4FC1708DC9}"/>
          </ac:spMkLst>
        </pc:spChg>
        <pc:spChg chg="mod">
          <ac:chgData name="naniyechu@gmail.com" userId="b9c45da9fbbb2eb4" providerId="LiveId" clId="{96222DB5-A791-4371-97D8-17DBC4BCBE22}" dt="2023-11-19T21:16:41.345" v="4411" actId="1036"/>
          <ac:spMkLst>
            <pc:docMk/>
            <pc:sldMk cId="1531048038" sldId="261"/>
            <ac:spMk id="11" creationId="{55D2E6C7-DD93-FB15-38BF-FE42797DE322}"/>
          </ac:spMkLst>
        </pc:spChg>
        <pc:spChg chg="mod">
          <ac:chgData name="naniyechu@gmail.com" userId="b9c45da9fbbb2eb4" providerId="LiveId" clId="{96222DB5-A791-4371-97D8-17DBC4BCBE22}" dt="2023-11-19T21:16:41.345" v="4411" actId="1036"/>
          <ac:spMkLst>
            <pc:docMk/>
            <pc:sldMk cId="1531048038" sldId="261"/>
            <ac:spMk id="14" creationId="{F3D5E7B4-D774-E68B-86BA-B3C75573B555}"/>
          </ac:spMkLst>
        </pc:spChg>
        <pc:spChg chg="mod">
          <ac:chgData name="naniyechu@gmail.com" userId="b9c45da9fbbb2eb4" providerId="LiveId" clId="{96222DB5-A791-4371-97D8-17DBC4BCBE22}" dt="2023-11-19T20:12:50.283" v="3065"/>
          <ac:spMkLst>
            <pc:docMk/>
            <pc:sldMk cId="1531048038" sldId="261"/>
            <ac:spMk id="15" creationId="{98889D9D-B4F0-4F53-88BC-8119DC80B062}"/>
          </ac:spMkLst>
        </pc:spChg>
        <pc:spChg chg="del">
          <ac:chgData name="naniyechu@gmail.com" userId="b9c45da9fbbb2eb4" providerId="LiveId" clId="{96222DB5-A791-4371-97D8-17DBC4BCBE22}" dt="2023-11-19T21:14:45.987" v="4260" actId="21"/>
          <ac:spMkLst>
            <pc:docMk/>
            <pc:sldMk cId="1531048038" sldId="261"/>
            <ac:spMk id="16" creationId="{F05AF710-6A64-421B-B44F-DBE6AF4922FE}"/>
          </ac:spMkLst>
        </pc:spChg>
        <pc:spChg chg="mod">
          <ac:chgData name="naniyechu@gmail.com" userId="b9c45da9fbbb2eb4" providerId="LiveId" clId="{96222DB5-A791-4371-97D8-17DBC4BCBE22}" dt="2023-11-19T21:16:41.345" v="4411" actId="1036"/>
          <ac:spMkLst>
            <pc:docMk/>
            <pc:sldMk cId="1531048038" sldId="261"/>
            <ac:spMk id="17" creationId="{E7217CD0-A129-AFA2-A9E8-F87FA6188D76}"/>
          </ac:spMkLst>
        </pc:spChg>
        <pc:spChg chg="mod">
          <ac:chgData name="naniyechu@gmail.com" userId="b9c45da9fbbb2eb4" providerId="LiveId" clId="{96222DB5-A791-4371-97D8-17DBC4BCBE22}" dt="2023-11-19T21:16:41.345" v="4411" actId="1036"/>
          <ac:spMkLst>
            <pc:docMk/>
            <pc:sldMk cId="1531048038" sldId="261"/>
            <ac:spMk id="18" creationId="{E40D3AB0-42FB-309D-EE41-054F768806B7}"/>
          </ac:spMkLst>
        </pc:spChg>
        <pc:spChg chg="mod">
          <ac:chgData name="naniyechu@gmail.com" userId="b9c45da9fbbb2eb4" providerId="LiveId" clId="{96222DB5-A791-4371-97D8-17DBC4BCBE22}" dt="2023-11-19T21:16:41.345" v="4411" actId="1036"/>
          <ac:spMkLst>
            <pc:docMk/>
            <pc:sldMk cId="1531048038" sldId="261"/>
            <ac:spMk id="19" creationId="{F3035C30-2F73-38D9-E6F9-9F0BBD6892D1}"/>
          </ac:spMkLst>
        </pc:spChg>
        <pc:spChg chg="mod">
          <ac:chgData name="naniyechu@gmail.com" userId="b9c45da9fbbb2eb4" providerId="LiveId" clId="{96222DB5-A791-4371-97D8-17DBC4BCBE22}" dt="2023-11-19T21:16:41.345" v="4411" actId="1036"/>
          <ac:spMkLst>
            <pc:docMk/>
            <pc:sldMk cId="1531048038" sldId="261"/>
            <ac:spMk id="20" creationId="{1BEE2C7C-74E1-62EC-06F3-A40C62A8B540}"/>
          </ac:spMkLst>
        </pc:spChg>
        <pc:spChg chg="mod">
          <ac:chgData name="naniyechu@gmail.com" userId="b9c45da9fbbb2eb4" providerId="LiveId" clId="{96222DB5-A791-4371-97D8-17DBC4BCBE22}" dt="2023-11-19T21:16:41.345" v="4411" actId="1036"/>
          <ac:spMkLst>
            <pc:docMk/>
            <pc:sldMk cId="1531048038" sldId="261"/>
            <ac:spMk id="21" creationId="{35A5EE5D-E01C-C77E-99BF-566F46178234}"/>
          </ac:spMkLst>
        </pc:spChg>
        <pc:spChg chg="del mod">
          <ac:chgData name="naniyechu@gmail.com" userId="b9c45da9fbbb2eb4" providerId="LiveId" clId="{96222DB5-A791-4371-97D8-17DBC4BCBE22}" dt="2023-11-19T21:02:48.671" v="4000"/>
          <ac:spMkLst>
            <pc:docMk/>
            <pc:sldMk cId="1531048038" sldId="261"/>
            <ac:spMk id="30" creationId="{F09E1808-B6A7-48DD-A68E-D6049F711AE7}"/>
          </ac:spMkLst>
        </pc:spChg>
        <pc:spChg chg="del">
          <ac:chgData name="naniyechu@gmail.com" userId="b9c45da9fbbb2eb4" providerId="LiveId" clId="{96222DB5-A791-4371-97D8-17DBC4BCBE22}" dt="2023-11-19T21:14:40.594" v="4257" actId="478"/>
          <ac:spMkLst>
            <pc:docMk/>
            <pc:sldMk cId="1531048038" sldId="261"/>
            <ac:spMk id="31" creationId="{D5BFD1AE-996B-4A6C-B6D4-5D405271A0F2}"/>
          </ac:spMkLst>
        </pc:spChg>
        <pc:spChg chg="del mod">
          <ac:chgData name="naniyechu@gmail.com" userId="b9c45da9fbbb2eb4" providerId="LiveId" clId="{96222DB5-A791-4371-97D8-17DBC4BCBE22}" dt="2023-11-19T21:14:46" v="4262"/>
          <ac:spMkLst>
            <pc:docMk/>
            <pc:sldMk cId="1531048038" sldId="261"/>
            <ac:spMk id="32" creationId="{35E4DA66-9521-4259-A3D6-AD89AB54D5B8}"/>
          </ac:spMkLst>
        </pc:spChg>
        <pc:spChg chg="del">
          <ac:chgData name="naniyechu@gmail.com" userId="b9c45da9fbbb2eb4" providerId="LiveId" clId="{96222DB5-A791-4371-97D8-17DBC4BCBE22}" dt="2023-11-19T21:13:23.827" v="4205" actId="21"/>
          <ac:spMkLst>
            <pc:docMk/>
            <pc:sldMk cId="1531048038" sldId="261"/>
            <ac:spMk id="34" creationId="{CFF4B3A3-19BF-4B4E-9868-05663362F3CE}"/>
          </ac:spMkLst>
        </pc:spChg>
        <pc:spChg chg="del mod">
          <ac:chgData name="naniyechu@gmail.com" userId="b9c45da9fbbb2eb4" providerId="LiveId" clId="{96222DB5-A791-4371-97D8-17DBC4BCBE22}" dt="2023-11-19T19:08:25.814" v="1369"/>
          <ac:spMkLst>
            <pc:docMk/>
            <pc:sldMk cId="1531048038" sldId="261"/>
            <ac:spMk id="57" creationId="{2BC6644F-6665-4FCF-B236-00215A4EF3C3}"/>
          </ac:spMkLst>
        </pc:spChg>
        <pc:spChg chg="del mod">
          <ac:chgData name="naniyechu@gmail.com" userId="b9c45da9fbbb2eb4" providerId="LiveId" clId="{96222DB5-A791-4371-97D8-17DBC4BCBE22}" dt="2023-11-19T21:02:48.667" v="3996"/>
          <ac:spMkLst>
            <pc:docMk/>
            <pc:sldMk cId="1531048038" sldId="261"/>
            <ac:spMk id="58" creationId="{FD306AE5-7149-46F4-B052-D8AA64E7B7D6}"/>
          </ac:spMkLst>
        </pc:spChg>
        <pc:spChg chg="del mod">
          <ac:chgData name="naniyechu@gmail.com" userId="b9c45da9fbbb2eb4" providerId="LiveId" clId="{96222DB5-A791-4371-97D8-17DBC4BCBE22}" dt="2023-11-19T19:08:25.814" v="1367"/>
          <ac:spMkLst>
            <pc:docMk/>
            <pc:sldMk cId="1531048038" sldId="261"/>
            <ac:spMk id="62" creationId="{52F72C49-9410-48AF-8AA8-B2E23401F09B}"/>
          </ac:spMkLst>
        </pc:spChg>
        <pc:spChg chg="del mod">
          <ac:chgData name="naniyechu@gmail.com" userId="b9c45da9fbbb2eb4" providerId="LiveId" clId="{96222DB5-A791-4371-97D8-17DBC4BCBE22}" dt="2023-11-19T19:08:25.813" v="1365"/>
          <ac:spMkLst>
            <pc:docMk/>
            <pc:sldMk cId="1531048038" sldId="261"/>
            <ac:spMk id="63" creationId="{DDD6C738-B73A-4280-BCAC-B05D2A6602E8}"/>
          </ac:spMkLst>
        </pc:spChg>
        <pc:spChg chg="del mod">
          <ac:chgData name="naniyechu@gmail.com" userId="b9c45da9fbbb2eb4" providerId="LiveId" clId="{96222DB5-A791-4371-97D8-17DBC4BCBE22}" dt="2023-11-19T19:08:11.159" v="1359"/>
          <ac:spMkLst>
            <pc:docMk/>
            <pc:sldMk cId="1531048038" sldId="261"/>
            <ac:spMk id="64" creationId="{5AC54B25-755F-4648-A972-D1CB6CC18089}"/>
          </ac:spMkLst>
        </pc:spChg>
        <pc:spChg chg="del mod">
          <ac:chgData name="naniyechu@gmail.com" userId="b9c45da9fbbb2eb4" providerId="LiveId" clId="{96222DB5-A791-4371-97D8-17DBC4BCBE22}" dt="2023-11-19T21:13:22.532" v="4204" actId="21"/>
          <ac:spMkLst>
            <pc:docMk/>
            <pc:sldMk cId="1531048038" sldId="261"/>
            <ac:spMk id="69" creationId="{D56AE0CA-8210-48B6-82D9-3B0FAE576CC7}"/>
          </ac:spMkLst>
        </pc:spChg>
        <pc:spChg chg="del">
          <ac:chgData name="naniyechu@gmail.com" userId="b9c45da9fbbb2eb4" providerId="LiveId" clId="{96222DB5-A791-4371-97D8-17DBC4BCBE22}" dt="2023-11-19T21:14:34.025" v="4255" actId="21"/>
          <ac:spMkLst>
            <pc:docMk/>
            <pc:sldMk cId="1531048038" sldId="261"/>
            <ac:spMk id="70" creationId="{6AE779C9-74DF-438F-8C03-0B7245BA12B1}"/>
          </ac:spMkLst>
        </pc:spChg>
        <pc:spChg chg="del">
          <ac:chgData name="naniyechu@gmail.com" userId="b9c45da9fbbb2eb4" providerId="LiveId" clId="{96222DB5-A791-4371-97D8-17DBC4BCBE22}" dt="2023-11-19T21:14:54.727" v="4265" actId="21"/>
          <ac:spMkLst>
            <pc:docMk/>
            <pc:sldMk cId="1531048038" sldId="261"/>
            <ac:spMk id="71" creationId="{34432A85-06BD-4DF1-80D7-226B466EABFF}"/>
          </ac:spMkLst>
        </pc:spChg>
        <pc:grpChg chg="add mod">
          <ac:chgData name="naniyechu@gmail.com" userId="b9c45da9fbbb2eb4" providerId="LiveId" clId="{96222DB5-A791-4371-97D8-17DBC4BCBE22}" dt="2023-11-19T21:16:41.345" v="4411" actId="1036"/>
          <ac:grpSpMkLst>
            <pc:docMk/>
            <pc:sldMk cId="1531048038" sldId="261"/>
            <ac:grpSpMk id="10" creationId="{A3EF15EE-66C4-539A-3EDD-55BA1325E305}"/>
          </ac:grpSpMkLst>
        </pc:grpChg>
        <pc:grpChg chg="del">
          <ac:chgData name="naniyechu@gmail.com" userId="b9c45da9fbbb2eb4" providerId="LiveId" clId="{96222DB5-A791-4371-97D8-17DBC4BCBE22}" dt="2023-11-19T21:14:49.985" v="4264" actId="21"/>
          <ac:grpSpMkLst>
            <pc:docMk/>
            <pc:sldMk cId="1531048038" sldId="261"/>
            <ac:grpSpMk id="12" creationId="{65268D3D-2B8D-46AA-86D4-2A10CA57883F}"/>
          </ac:grpSpMkLst>
        </pc:grpChg>
        <pc:picChg chg="add del mod">
          <ac:chgData name="naniyechu@gmail.com" userId="b9c45da9fbbb2eb4" providerId="LiveId" clId="{96222DB5-A791-4371-97D8-17DBC4BCBE22}" dt="2023-11-19T19:14:05.612" v="1537" actId="21"/>
          <ac:picMkLst>
            <pc:docMk/>
            <pc:sldMk cId="1531048038" sldId="261"/>
            <ac:picMk id="5" creationId="{60B29D4F-6D94-62FE-E5B8-6CE8F6AEB7A2}"/>
          </ac:picMkLst>
        </pc:picChg>
        <pc:cxnChg chg="del">
          <ac:chgData name="naniyechu@gmail.com" userId="b9c45da9fbbb2eb4" providerId="LiveId" clId="{96222DB5-A791-4371-97D8-17DBC4BCBE22}" dt="2023-11-19T21:14:47.752" v="4263" actId="21"/>
          <ac:cxnSpMkLst>
            <pc:docMk/>
            <pc:sldMk cId="1531048038" sldId="261"/>
            <ac:cxnSpMk id="13" creationId="{E0111803-DB8B-420E-B680-1F9BAB340A3B}"/>
          </ac:cxnSpMkLst>
        </pc:cxnChg>
        <pc:cxnChg chg="del">
          <ac:chgData name="naniyechu@gmail.com" userId="b9c45da9fbbb2eb4" providerId="LiveId" clId="{96222DB5-A791-4371-97D8-17DBC4BCBE22}" dt="2023-11-19T21:14:36.228" v="4256" actId="21"/>
          <ac:cxnSpMkLst>
            <pc:docMk/>
            <pc:sldMk cId="1531048038" sldId="261"/>
            <ac:cxnSpMk id="65" creationId="{895A98C3-7A64-424D-B13E-8309DE53A173}"/>
          </ac:cxnSpMkLst>
        </pc:cxnChg>
        <pc:cxnChg chg="del mod">
          <ac:chgData name="naniyechu@gmail.com" userId="b9c45da9fbbb2eb4" providerId="LiveId" clId="{96222DB5-A791-4371-97D8-17DBC4BCBE22}" dt="2023-11-19T19:08:11.158" v="1357" actId="478"/>
          <ac:cxnSpMkLst>
            <pc:docMk/>
            <pc:sldMk cId="1531048038" sldId="261"/>
            <ac:cxnSpMk id="66" creationId="{11F33E42-472E-4009-95F4-827174A1BAD0}"/>
          </ac:cxnSpMkLst>
        </pc:cxnChg>
      </pc:sldChg>
      <pc:sldChg chg="modSp del">
        <pc:chgData name="naniyechu@gmail.com" userId="b9c45da9fbbb2eb4" providerId="LiveId" clId="{96222DB5-A791-4371-97D8-17DBC4BCBE22}" dt="2023-11-19T18:43:26.101" v="992" actId="2696"/>
        <pc:sldMkLst>
          <pc:docMk/>
          <pc:sldMk cId="1490109802" sldId="262"/>
        </pc:sldMkLst>
        <pc:spChg chg="mod">
          <ac:chgData name="naniyechu@gmail.com" userId="b9c45da9fbbb2eb4" providerId="LiveId" clId="{96222DB5-A791-4371-97D8-17DBC4BCBE22}" dt="2023-11-19T18:35:35.120" v="635"/>
          <ac:spMkLst>
            <pc:docMk/>
            <pc:sldMk cId="1490109802" sldId="262"/>
            <ac:spMk id="3" creationId="{9904E059-A693-4A0E-BB1D-00609B987AFE}"/>
          </ac:spMkLst>
        </pc:spChg>
      </pc:sldChg>
      <pc:sldChg chg="modSp del mod">
        <pc:chgData name="naniyechu@gmail.com" userId="b9c45da9fbbb2eb4" providerId="LiveId" clId="{96222DB5-A791-4371-97D8-17DBC4BCBE22}" dt="2023-11-19T18:40:06.506" v="690" actId="2696"/>
        <pc:sldMkLst>
          <pc:docMk/>
          <pc:sldMk cId="2295114089" sldId="263"/>
        </pc:sldMkLst>
        <pc:spChg chg="mod">
          <ac:chgData name="naniyechu@gmail.com" userId="b9c45da9fbbb2eb4" providerId="LiveId" clId="{96222DB5-A791-4371-97D8-17DBC4BCBE22}" dt="2023-11-19T18:35:35.120" v="635"/>
          <ac:spMkLst>
            <pc:docMk/>
            <pc:sldMk cId="2295114089" sldId="263"/>
            <ac:spMk id="2" creationId="{105BC8FE-1FDE-4826-883E-67441215A6F6}"/>
          </ac:spMkLst>
        </pc:spChg>
        <pc:spChg chg="mod">
          <ac:chgData name="naniyechu@gmail.com" userId="b9c45da9fbbb2eb4" providerId="LiveId" clId="{96222DB5-A791-4371-97D8-17DBC4BCBE22}" dt="2023-11-19T18:35:35.120" v="635"/>
          <ac:spMkLst>
            <pc:docMk/>
            <pc:sldMk cId="2295114089" sldId="263"/>
            <ac:spMk id="11" creationId="{C7F72319-4AEB-4D65-B6A1-1F90494429AA}"/>
          </ac:spMkLst>
        </pc:spChg>
        <pc:spChg chg="mod">
          <ac:chgData name="naniyechu@gmail.com" userId="b9c45da9fbbb2eb4" providerId="LiveId" clId="{96222DB5-A791-4371-97D8-17DBC4BCBE22}" dt="2023-11-19T18:39:14.080" v="686" actId="1076"/>
          <ac:spMkLst>
            <pc:docMk/>
            <pc:sldMk cId="2295114089" sldId="263"/>
            <ac:spMk id="35" creationId="{BD5BF79E-7B65-4915-998E-39425786E207}"/>
          </ac:spMkLst>
        </pc:spChg>
        <pc:picChg chg="mod">
          <ac:chgData name="naniyechu@gmail.com" userId="b9c45da9fbbb2eb4" providerId="LiveId" clId="{96222DB5-A791-4371-97D8-17DBC4BCBE22}" dt="2023-11-19T18:39:04.756" v="684" actId="1076"/>
          <ac:picMkLst>
            <pc:docMk/>
            <pc:sldMk cId="2295114089" sldId="263"/>
            <ac:picMk id="49" creationId="{027BCE18-4AB7-4730-8E12-D08B0A5F2C8B}"/>
          </ac:picMkLst>
        </pc:picChg>
      </pc:sldChg>
      <pc:sldChg chg="addSp modSp add del">
        <pc:chgData name="naniyechu@gmail.com" userId="b9c45da9fbbb2eb4" providerId="LiveId" clId="{96222DB5-A791-4371-97D8-17DBC4BCBE22}" dt="2023-11-19T18:46:38.304" v="1070" actId="2696"/>
        <pc:sldMkLst>
          <pc:docMk/>
          <pc:sldMk cId="2777027614" sldId="264"/>
        </pc:sldMkLst>
        <pc:spChg chg="mod">
          <ac:chgData name="naniyechu@gmail.com" userId="b9c45da9fbbb2eb4" providerId="LiveId" clId="{96222DB5-A791-4371-97D8-17DBC4BCBE22}" dt="2023-11-19T18:35:35.120" v="635"/>
          <ac:spMkLst>
            <pc:docMk/>
            <pc:sldMk cId="2777027614" sldId="264"/>
            <ac:spMk id="2" creationId="{05BDAD1E-0059-4108-BCE6-A3C75E736677}"/>
          </ac:spMkLst>
        </pc:spChg>
        <pc:spChg chg="add mod">
          <ac:chgData name="naniyechu@gmail.com" userId="b9c45da9fbbb2eb4" providerId="LiveId" clId="{96222DB5-A791-4371-97D8-17DBC4BCBE22}" dt="2023-11-19T18:46:32.088" v="1067"/>
          <ac:spMkLst>
            <pc:docMk/>
            <pc:sldMk cId="2777027614" sldId="264"/>
            <ac:spMk id="7" creationId="{B86EC86C-EE25-21B4-9EE3-2F7ECC11AF71}"/>
          </ac:spMkLst>
        </pc:spChg>
        <pc:spChg chg="mod">
          <ac:chgData name="naniyechu@gmail.com" userId="b9c45da9fbbb2eb4" providerId="LiveId" clId="{96222DB5-A791-4371-97D8-17DBC4BCBE22}" dt="2023-11-19T18:35:35.120" v="635"/>
          <ac:spMkLst>
            <pc:docMk/>
            <pc:sldMk cId="2777027614" sldId="264"/>
            <ac:spMk id="8" creationId="{36A284D3-D4DB-4A50-BB3D-AD20891B75FB}"/>
          </ac:spMkLst>
        </pc:spChg>
      </pc:sldChg>
      <pc:sldChg chg="delSp del">
        <pc:chgData name="naniyechu@gmail.com" userId="b9c45da9fbbb2eb4" providerId="LiveId" clId="{96222DB5-A791-4371-97D8-17DBC4BCBE22}" dt="2023-11-19T18:43:25.657" v="991" actId="2696"/>
        <pc:sldMkLst>
          <pc:docMk/>
          <pc:sldMk cId="1660181479" sldId="265"/>
        </pc:sldMkLst>
        <pc:grpChg chg="del">
          <ac:chgData name="naniyechu@gmail.com" userId="b9c45da9fbbb2eb4" providerId="LiveId" clId="{96222DB5-A791-4371-97D8-17DBC4BCBE22}" dt="2023-11-19T18:22:05.170" v="175" actId="478"/>
          <ac:grpSpMkLst>
            <pc:docMk/>
            <pc:sldMk cId="1660181479" sldId="265"/>
            <ac:grpSpMk id="77" creationId="{F9449222-6A8B-4A23-8551-9E8F9907163E}"/>
          </ac:grpSpMkLst>
        </pc:grpChg>
      </pc:sldChg>
      <pc:sldChg chg="modSp add mod">
        <pc:chgData name="naniyechu@gmail.com" userId="b9c45da9fbbb2eb4" providerId="LiveId" clId="{96222DB5-A791-4371-97D8-17DBC4BCBE22}" dt="2023-11-20T09:11:19.240" v="8143" actId="20577"/>
        <pc:sldMkLst>
          <pc:docMk/>
          <pc:sldMk cId="1173199295" sldId="268"/>
        </pc:sldMkLst>
        <pc:spChg chg="mod">
          <ac:chgData name="naniyechu@gmail.com" userId="b9c45da9fbbb2eb4" providerId="LiveId" clId="{96222DB5-A791-4371-97D8-17DBC4BCBE22}" dt="2023-11-20T09:11:19.240" v="8143" actId="20577"/>
          <ac:spMkLst>
            <pc:docMk/>
            <pc:sldMk cId="1173199295" sldId="268"/>
            <ac:spMk id="2" creationId="{A0D360A9-5051-C1BE-D28D-7092827E5A88}"/>
          </ac:spMkLst>
        </pc:spChg>
      </pc:sldChg>
      <pc:sldChg chg="addSp delSp modSp del mod">
        <pc:chgData name="naniyechu@gmail.com" userId="b9c45da9fbbb2eb4" providerId="LiveId" clId="{96222DB5-A791-4371-97D8-17DBC4BCBE22}" dt="2023-11-20T08:38:41.522" v="7984" actId="2696"/>
        <pc:sldMkLst>
          <pc:docMk/>
          <pc:sldMk cId="1981885895" sldId="268"/>
        </pc:sldMkLst>
        <pc:spChg chg="add mod">
          <ac:chgData name="naniyechu@gmail.com" userId="b9c45da9fbbb2eb4" providerId="LiveId" clId="{96222DB5-A791-4371-97D8-17DBC4BCBE22}" dt="2023-11-20T06:34:51.373" v="7796" actId="20577"/>
          <ac:spMkLst>
            <pc:docMk/>
            <pc:sldMk cId="1981885895" sldId="268"/>
            <ac:spMk id="2" creationId="{A0D360A9-5051-C1BE-D28D-7092827E5A88}"/>
          </ac:spMkLst>
        </pc:spChg>
        <pc:spChg chg="mod">
          <ac:chgData name="naniyechu@gmail.com" userId="b9c45da9fbbb2eb4" providerId="LiveId" clId="{96222DB5-A791-4371-97D8-17DBC4BCBE22}" dt="2023-11-19T18:13:37.846" v="54" actId="20577"/>
          <ac:spMkLst>
            <pc:docMk/>
            <pc:sldMk cId="1981885895" sldId="268"/>
            <ac:spMk id="21" creationId="{24A8F3DC-D1FA-49B5-AE50-458D87DB47F2}"/>
          </ac:spMkLst>
        </pc:spChg>
        <pc:spChg chg="del">
          <ac:chgData name="naniyechu@gmail.com" userId="b9c45da9fbbb2eb4" providerId="LiveId" clId="{96222DB5-A791-4371-97D8-17DBC4BCBE22}" dt="2023-11-19T18:13:39.867" v="55" actId="478"/>
          <ac:spMkLst>
            <pc:docMk/>
            <pc:sldMk cId="1981885895" sldId="268"/>
            <ac:spMk id="22" creationId="{750E0D5B-32E7-45B7-8417-3D2C7694985A}"/>
          </ac:spMkLst>
        </pc:spChg>
        <pc:spChg chg="add del mod">
          <ac:chgData name="naniyechu@gmail.com" userId="b9c45da9fbbb2eb4" providerId="LiveId" clId="{96222DB5-A791-4371-97D8-17DBC4BCBE22}" dt="2023-11-19T18:18:18.499" v="130" actId="478"/>
          <ac:spMkLst>
            <pc:docMk/>
            <pc:sldMk cId="1981885895" sldId="268"/>
            <ac:spMk id="23" creationId="{12BD7387-382D-C41C-3F69-3B462396B905}"/>
          </ac:spMkLst>
        </pc:spChg>
        <pc:spChg chg="mod">
          <ac:chgData name="naniyechu@gmail.com" userId="b9c45da9fbbb2eb4" providerId="LiveId" clId="{96222DB5-A791-4371-97D8-17DBC4BCBE22}" dt="2023-11-19T18:11:51.881" v="10" actId="20577"/>
          <ac:spMkLst>
            <pc:docMk/>
            <pc:sldMk cId="1981885895" sldId="268"/>
            <ac:spMk id="24" creationId="{0274503B-5122-4623-AB9F-1245C2B01E9D}"/>
          </ac:spMkLst>
        </pc:spChg>
        <pc:spChg chg="add del mod">
          <ac:chgData name="naniyechu@gmail.com" userId="b9c45da9fbbb2eb4" providerId="LiveId" clId="{96222DB5-A791-4371-97D8-17DBC4BCBE22}" dt="2023-11-19T18:19:21.411" v="146" actId="21"/>
          <ac:spMkLst>
            <pc:docMk/>
            <pc:sldMk cId="1981885895" sldId="268"/>
            <ac:spMk id="25" creationId="{81EC79DD-8943-CD0B-4110-605108FF9E70}"/>
          </ac:spMkLst>
        </pc:spChg>
        <pc:spChg chg="add del mod">
          <ac:chgData name="naniyechu@gmail.com" userId="b9c45da9fbbb2eb4" providerId="LiveId" clId="{96222DB5-A791-4371-97D8-17DBC4BCBE22}" dt="2023-11-19T18:20:35.210" v="158" actId="21"/>
          <ac:spMkLst>
            <pc:docMk/>
            <pc:sldMk cId="1981885895" sldId="268"/>
            <ac:spMk id="26" creationId="{BF2E2A40-FF18-60B4-14C5-1B98AF82B217}"/>
          </ac:spMkLst>
        </pc:spChg>
        <pc:spChg chg="add del mod">
          <ac:chgData name="naniyechu@gmail.com" userId="b9c45da9fbbb2eb4" providerId="LiveId" clId="{96222DB5-A791-4371-97D8-17DBC4BCBE22}" dt="2023-11-19T18:57:58.323" v="1261" actId="21"/>
          <ac:spMkLst>
            <pc:docMk/>
            <pc:sldMk cId="1981885895" sldId="268"/>
            <ac:spMk id="27" creationId="{005D2C16-2092-F7E6-4FA8-DB1C63F89445}"/>
          </ac:spMkLst>
        </pc:spChg>
        <pc:spChg chg="add del mod">
          <ac:chgData name="naniyechu@gmail.com" userId="b9c45da9fbbb2eb4" providerId="LiveId" clId="{96222DB5-A791-4371-97D8-17DBC4BCBE22}" dt="2023-11-19T18:29:23.888" v="564"/>
          <ac:spMkLst>
            <pc:docMk/>
            <pc:sldMk cId="1981885895" sldId="268"/>
            <ac:spMk id="28" creationId="{833E73A2-6FE0-1A68-5B78-D699CE825C9E}"/>
          </ac:spMkLst>
        </pc:spChg>
        <pc:spChg chg="add del mod">
          <ac:chgData name="naniyechu@gmail.com" userId="b9c45da9fbbb2eb4" providerId="LiveId" clId="{96222DB5-A791-4371-97D8-17DBC4BCBE22}" dt="2023-11-20T04:54:30.914" v="4759" actId="478"/>
          <ac:spMkLst>
            <pc:docMk/>
            <pc:sldMk cId="1981885895" sldId="268"/>
            <ac:spMk id="29" creationId="{F08BC8AC-7A92-06FA-12F2-025AF2D84FA0}"/>
          </ac:spMkLst>
        </pc:spChg>
        <pc:spChg chg="add mod">
          <ac:chgData name="naniyechu@gmail.com" userId="b9c45da9fbbb2eb4" providerId="LiveId" clId="{96222DB5-A791-4371-97D8-17DBC4BCBE22}" dt="2023-11-19T20:29:19.539" v="3257" actId="14100"/>
          <ac:spMkLst>
            <pc:docMk/>
            <pc:sldMk cId="1981885895" sldId="268"/>
            <ac:spMk id="30" creationId="{F9DB0E3E-CCE8-3B4A-538B-58B0B466D6E5}"/>
          </ac:spMkLst>
        </pc:spChg>
        <pc:spChg chg="mod">
          <ac:chgData name="naniyechu@gmail.com" userId="b9c45da9fbbb2eb4" providerId="LiveId" clId="{96222DB5-A791-4371-97D8-17DBC4BCBE22}" dt="2023-11-19T18:17:15.136" v="91" actId="1076"/>
          <ac:spMkLst>
            <pc:docMk/>
            <pc:sldMk cId="1981885895" sldId="268"/>
            <ac:spMk id="83" creationId="{EC99197A-1F6B-4498-BD1A-1E735D7E4EB6}"/>
          </ac:spMkLst>
        </pc:spChg>
        <pc:spChg chg="mod">
          <ac:chgData name="naniyechu@gmail.com" userId="b9c45da9fbbb2eb4" providerId="LiveId" clId="{96222DB5-A791-4371-97D8-17DBC4BCBE22}" dt="2023-11-19T18:17:15.136" v="91" actId="1076"/>
          <ac:spMkLst>
            <pc:docMk/>
            <pc:sldMk cId="1981885895" sldId="268"/>
            <ac:spMk id="84" creationId="{F9C80C8E-5A49-482B-8FB1-2FEACFCA5ACA}"/>
          </ac:spMkLst>
        </pc:spChg>
        <pc:grpChg chg="del">
          <ac:chgData name="naniyechu@gmail.com" userId="b9c45da9fbbb2eb4" providerId="LiveId" clId="{96222DB5-A791-4371-97D8-17DBC4BCBE22}" dt="2023-11-19T18:13:39.867" v="55" actId="478"/>
          <ac:grpSpMkLst>
            <pc:docMk/>
            <pc:sldMk cId="1981885895" sldId="268"/>
            <ac:grpSpMk id="19" creationId="{57233790-1B6D-4875-B97A-E9994CC2D151}"/>
          </ac:grpSpMkLst>
        </pc:grpChg>
        <pc:grpChg chg="del">
          <ac:chgData name="naniyechu@gmail.com" userId="b9c45da9fbbb2eb4" providerId="LiveId" clId="{96222DB5-A791-4371-97D8-17DBC4BCBE22}" dt="2023-11-19T18:13:55.199" v="59" actId="21"/>
          <ac:grpSpMkLst>
            <pc:docMk/>
            <pc:sldMk cId="1981885895" sldId="268"/>
            <ac:grpSpMk id="34" creationId="{7CF34645-10AF-4AB4-83EA-BF059F6BEB4D}"/>
          </ac:grpSpMkLst>
        </pc:grpChg>
        <pc:grpChg chg="del">
          <ac:chgData name="naniyechu@gmail.com" userId="b9c45da9fbbb2eb4" providerId="LiveId" clId="{96222DB5-A791-4371-97D8-17DBC4BCBE22}" dt="2023-11-19T18:13:41.990" v="56" actId="478"/>
          <ac:grpSpMkLst>
            <pc:docMk/>
            <pc:sldMk cId="1981885895" sldId="268"/>
            <ac:grpSpMk id="44" creationId="{96681360-99F0-411F-872E-D08276548030}"/>
          </ac:grpSpMkLst>
        </pc:grpChg>
        <pc:grpChg chg="add del mod">
          <ac:chgData name="naniyechu@gmail.com" userId="b9c45da9fbbb2eb4" providerId="LiveId" clId="{96222DB5-A791-4371-97D8-17DBC4BCBE22}" dt="2023-11-19T18:17:15.136" v="91" actId="1076"/>
          <ac:grpSpMkLst>
            <pc:docMk/>
            <pc:sldMk cId="1981885895" sldId="268"/>
            <ac:grpSpMk id="82" creationId="{714A87C3-3EFB-4722-BF0D-17138DEB6B2B}"/>
          </ac:grpSpMkLst>
        </pc:grpChg>
      </pc:sldChg>
      <pc:sldChg chg="addSp delSp modSp del mod">
        <pc:chgData name="naniyechu@gmail.com" userId="b9c45da9fbbb2eb4" providerId="LiveId" clId="{96222DB5-A791-4371-97D8-17DBC4BCBE22}" dt="2023-11-19T18:32:59.257" v="596" actId="2696"/>
        <pc:sldMkLst>
          <pc:docMk/>
          <pc:sldMk cId="3804724796" sldId="269"/>
        </pc:sldMkLst>
        <pc:spChg chg="add del mod">
          <ac:chgData name="naniyechu@gmail.com" userId="b9c45da9fbbb2eb4" providerId="LiveId" clId="{96222DB5-A791-4371-97D8-17DBC4BCBE22}" dt="2023-11-19T18:30:55.674" v="572" actId="21"/>
          <ac:spMkLst>
            <pc:docMk/>
            <pc:sldMk cId="3804724796" sldId="269"/>
            <ac:spMk id="3" creationId="{27DBC716-1E51-EDB8-8FC3-42C710562D3F}"/>
          </ac:spMkLst>
        </pc:spChg>
        <pc:spChg chg="add del mod">
          <ac:chgData name="naniyechu@gmail.com" userId="b9c45da9fbbb2eb4" providerId="LiveId" clId="{96222DB5-A791-4371-97D8-17DBC4BCBE22}" dt="2023-11-19T18:32:55.529" v="595" actId="21"/>
          <ac:spMkLst>
            <pc:docMk/>
            <pc:sldMk cId="3804724796" sldId="269"/>
            <ac:spMk id="5" creationId="{6CECFB93-DBEA-4753-BFEC-F79A8C4EB43A}"/>
          </ac:spMkLst>
        </pc:spChg>
        <pc:spChg chg="del mod">
          <ac:chgData name="naniyechu@gmail.com" userId="b9c45da9fbbb2eb4" providerId="LiveId" clId="{96222DB5-A791-4371-97D8-17DBC4BCBE22}" dt="2023-11-19T18:26:51.057" v="500"/>
          <ac:spMkLst>
            <pc:docMk/>
            <pc:sldMk cId="3804724796" sldId="269"/>
            <ac:spMk id="7" creationId="{7235DBE7-9C8E-4A39-B93C-90B4970974DE}"/>
          </ac:spMkLst>
        </pc:spChg>
        <pc:spChg chg="del mod">
          <ac:chgData name="naniyechu@gmail.com" userId="b9c45da9fbbb2eb4" providerId="LiveId" clId="{96222DB5-A791-4371-97D8-17DBC4BCBE22}" dt="2023-11-19T18:25:43.437" v="436"/>
          <ac:spMkLst>
            <pc:docMk/>
            <pc:sldMk cId="3804724796" sldId="269"/>
            <ac:spMk id="17" creationId="{F4A23E82-4ADA-4290-A732-46C59CED37BE}"/>
          </ac:spMkLst>
        </pc:spChg>
        <pc:spChg chg="del mod">
          <ac:chgData name="naniyechu@gmail.com" userId="b9c45da9fbbb2eb4" providerId="LiveId" clId="{96222DB5-A791-4371-97D8-17DBC4BCBE22}" dt="2023-11-19T18:26:51.057" v="498"/>
          <ac:spMkLst>
            <pc:docMk/>
            <pc:sldMk cId="3804724796" sldId="269"/>
            <ac:spMk id="25" creationId="{814E8360-63F3-4F18-817E-6FBC4551EF0D}"/>
          </ac:spMkLst>
        </pc:spChg>
        <pc:spChg chg="del mod">
          <ac:chgData name="naniyechu@gmail.com" userId="b9c45da9fbbb2eb4" providerId="LiveId" clId="{96222DB5-A791-4371-97D8-17DBC4BCBE22}" dt="2023-11-19T18:26:33.439" v="443" actId="21"/>
          <ac:spMkLst>
            <pc:docMk/>
            <pc:sldMk cId="3804724796" sldId="269"/>
            <ac:spMk id="122" creationId="{26519E81-C48F-4DC1-8447-5AA3137BE5EE}"/>
          </ac:spMkLst>
        </pc:spChg>
        <pc:grpChg chg="del">
          <ac:chgData name="naniyechu@gmail.com" userId="b9c45da9fbbb2eb4" providerId="LiveId" clId="{96222DB5-A791-4371-97D8-17DBC4BCBE22}" dt="2023-11-19T18:25:26.647" v="283" actId="21"/>
          <ac:grpSpMkLst>
            <pc:docMk/>
            <pc:sldMk cId="3804724796" sldId="269"/>
            <ac:grpSpMk id="9" creationId="{5298F209-5475-4EE8-82B8-E06B477AE492}"/>
          </ac:grpSpMkLst>
        </pc:grpChg>
        <pc:grpChg chg="del">
          <ac:chgData name="naniyechu@gmail.com" userId="b9c45da9fbbb2eb4" providerId="LiveId" clId="{96222DB5-A791-4371-97D8-17DBC4BCBE22}" dt="2023-11-19T18:26:51.038" v="496" actId="21"/>
          <ac:grpSpMkLst>
            <pc:docMk/>
            <pc:sldMk cId="3804724796" sldId="269"/>
            <ac:grpSpMk id="92" creationId="{56FB6ED9-4944-4C39-B3F1-D940C9ED2E39}"/>
          </ac:grpSpMkLst>
        </pc:grpChg>
      </pc:sldChg>
      <pc:sldChg chg="modSp del mod">
        <pc:chgData name="naniyechu@gmail.com" userId="b9c45da9fbbb2eb4" providerId="LiveId" clId="{96222DB5-A791-4371-97D8-17DBC4BCBE22}" dt="2023-11-19T18:40:00.295" v="689" actId="2696"/>
        <pc:sldMkLst>
          <pc:docMk/>
          <pc:sldMk cId="2459200629" sldId="270"/>
        </pc:sldMkLst>
        <pc:spChg chg="mod">
          <ac:chgData name="naniyechu@gmail.com" userId="b9c45da9fbbb2eb4" providerId="LiveId" clId="{96222DB5-A791-4371-97D8-17DBC4BCBE22}" dt="2023-11-19T18:37:03.200" v="645" actId="5793"/>
          <ac:spMkLst>
            <pc:docMk/>
            <pc:sldMk cId="2459200629" sldId="270"/>
            <ac:spMk id="120" creationId="{9AD4C567-68CB-4D4E-B46F-AE6B623D0433}"/>
          </ac:spMkLst>
        </pc:spChg>
      </pc:sldChg>
      <pc:sldChg chg="addSp delSp modSp add mod modAnim">
        <pc:chgData name="naniyechu@gmail.com" userId="b9c45da9fbbb2eb4" providerId="LiveId" clId="{96222DB5-A791-4371-97D8-17DBC4BCBE22}" dt="2023-11-20T08:42:00.690" v="7990"/>
        <pc:sldMkLst>
          <pc:docMk/>
          <pc:sldMk cId="774660375" sldId="271"/>
        </pc:sldMkLst>
        <pc:spChg chg="mod">
          <ac:chgData name="naniyechu@gmail.com" userId="b9c45da9fbbb2eb4" providerId="LiveId" clId="{96222DB5-A791-4371-97D8-17DBC4BCBE22}" dt="2023-11-19T21:08:22.488" v="4097" actId="20577"/>
          <ac:spMkLst>
            <pc:docMk/>
            <pc:sldMk cId="774660375" sldId="271"/>
            <ac:spMk id="2" creationId="{05BDAD1E-0059-4108-BCE6-A3C75E736677}"/>
          </ac:spMkLst>
        </pc:spChg>
        <pc:spChg chg="add mod">
          <ac:chgData name="naniyechu@gmail.com" userId="b9c45da9fbbb2eb4" providerId="LiveId" clId="{96222DB5-A791-4371-97D8-17DBC4BCBE22}" dt="2023-11-19T20:36:11.894" v="3369" actId="2711"/>
          <ac:spMkLst>
            <pc:docMk/>
            <pc:sldMk cId="774660375" sldId="271"/>
            <ac:spMk id="3" creationId="{13775BDB-665D-32AD-C73A-65133EF98A34}"/>
          </ac:spMkLst>
        </pc:spChg>
        <pc:spChg chg="mod">
          <ac:chgData name="naniyechu@gmail.com" userId="b9c45da9fbbb2eb4" providerId="LiveId" clId="{96222DB5-A791-4371-97D8-17DBC4BCBE22}" dt="2023-11-19T20:12:50.283" v="3065"/>
          <ac:spMkLst>
            <pc:docMk/>
            <pc:sldMk cId="774660375" sldId="271"/>
            <ac:spMk id="4" creationId="{58D11667-26D2-4C7E-B47D-0FDF979CE8FC}"/>
          </ac:spMkLst>
        </pc:spChg>
        <pc:spChg chg="add del mod ord">
          <ac:chgData name="naniyechu@gmail.com" userId="b9c45da9fbbb2eb4" providerId="LiveId" clId="{96222DB5-A791-4371-97D8-17DBC4BCBE22}" dt="2023-11-19T19:38:31.230" v="2084" actId="21"/>
          <ac:spMkLst>
            <pc:docMk/>
            <pc:sldMk cId="774660375" sldId="271"/>
            <ac:spMk id="6" creationId="{7E1F0D22-4E3A-A50A-839C-0DE933FC1FA4}"/>
          </ac:spMkLst>
        </pc:spChg>
        <pc:spChg chg="add del">
          <ac:chgData name="naniyechu@gmail.com" userId="b9c45da9fbbb2eb4" providerId="LiveId" clId="{96222DB5-A791-4371-97D8-17DBC4BCBE22}" dt="2023-11-19T19:16:22.809" v="1550" actId="11529"/>
          <ac:spMkLst>
            <pc:docMk/>
            <pc:sldMk cId="774660375" sldId="271"/>
            <ac:spMk id="7" creationId="{E1588587-29D3-61EF-5D0F-A0BEF8229B47}"/>
          </ac:spMkLst>
        </pc:spChg>
        <pc:spChg chg="add del">
          <ac:chgData name="naniyechu@gmail.com" userId="b9c45da9fbbb2eb4" providerId="LiveId" clId="{96222DB5-A791-4371-97D8-17DBC4BCBE22}" dt="2023-11-19T19:16:37.747" v="1552" actId="11529"/>
          <ac:spMkLst>
            <pc:docMk/>
            <pc:sldMk cId="774660375" sldId="271"/>
            <ac:spMk id="9" creationId="{1BEAAFA5-F616-A1E2-07AE-1BAF11401D9D}"/>
          </ac:spMkLst>
        </pc:spChg>
        <pc:spChg chg="add del">
          <ac:chgData name="naniyechu@gmail.com" userId="b9c45da9fbbb2eb4" providerId="LiveId" clId="{96222DB5-A791-4371-97D8-17DBC4BCBE22}" dt="2023-11-19T19:16:45.203" v="1554" actId="11529"/>
          <ac:spMkLst>
            <pc:docMk/>
            <pc:sldMk cId="774660375" sldId="271"/>
            <ac:spMk id="10" creationId="{4D311827-1868-FD26-D5C8-5AE78EE115CD}"/>
          </ac:spMkLst>
        </pc:spChg>
        <pc:spChg chg="add del">
          <ac:chgData name="naniyechu@gmail.com" userId="b9c45da9fbbb2eb4" providerId="LiveId" clId="{96222DB5-A791-4371-97D8-17DBC4BCBE22}" dt="2023-11-19T19:17:46.027" v="1556" actId="478"/>
          <ac:spMkLst>
            <pc:docMk/>
            <pc:sldMk cId="774660375" sldId="271"/>
            <ac:spMk id="11" creationId="{8D00D91C-9711-58A8-84FA-153595CA46A5}"/>
          </ac:spMkLst>
        </pc:spChg>
        <pc:spChg chg="mod">
          <ac:chgData name="naniyechu@gmail.com" userId="b9c45da9fbbb2eb4" providerId="LiveId" clId="{96222DB5-A791-4371-97D8-17DBC4BCBE22}" dt="2023-11-19T21:08:34.815" v="4104" actId="1076"/>
          <ac:spMkLst>
            <pc:docMk/>
            <pc:sldMk cId="774660375" sldId="271"/>
            <ac:spMk id="13" creationId="{46ED692B-507D-3318-B05A-DB5B85C3735B}"/>
          </ac:spMkLst>
        </pc:spChg>
        <pc:spChg chg="mod">
          <ac:chgData name="naniyechu@gmail.com" userId="b9c45da9fbbb2eb4" providerId="LiveId" clId="{96222DB5-A791-4371-97D8-17DBC4BCBE22}" dt="2023-11-19T21:08:34.815" v="4104" actId="1076"/>
          <ac:spMkLst>
            <pc:docMk/>
            <pc:sldMk cId="774660375" sldId="271"/>
            <ac:spMk id="14" creationId="{1B239EBC-50D0-CC48-C814-523F993EEE92}"/>
          </ac:spMkLst>
        </pc:spChg>
        <pc:spChg chg="mod">
          <ac:chgData name="naniyechu@gmail.com" userId="b9c45da9fbbb2eb4" providerId="LiveId" clId="{96222DB5-A791-4371-97D8-17DBC4BCBE22}" dt="2023-11-19T21:08:34.815" v="4104" actId="1076"/>
          <ac:spMkLst>
            <pc:docMk/>
            <pc:sldMk cId="774660375" sldId="271"/>
            <ac:spMk id="15" creationId="{46A94930-5DA2-D212-92BA-AE01CE23980A}"/>
          </ac:spMkLst>
        </pc:spChg>
        <pc:spChg chg="mod">
          <ac:chgData name="naniyechu@gmail.com" userId="b9c45da9fbbb2eb4" providerId="LiveId" clId="{96222DB5-A791-4371-97D8-17DBC4BCBE22}" dt="2023-11-19T21:08:34.815" v="4104" actId="1076"/>
          <ac:spMkLst>
            <pc:docMk/>
            <pc:sldMk cId="774660375" sldId="271"/>
            <ac:spMk id="16" creationId="{F4483A39-4269-A0C3-D0C1-C692A6409DD5}"/>
          </ac:spMkLst>
        </pc:spChg>
        <pc:spChg chg="mod">
          <ac:chgData name="naniyechu@gmail.com" userId="b9c45da9fbbb2eb4" providerId="LiveId" clId="{96222DB5-A791-4371-97D8-17DBC4BCBE22}" dt="2023-11-19T21:08:34.815" v="4104" actId="1076"/>
          <ac:spMkLst>
            <pc:docMk/>
            <pc:sldMk cId="774660375" sldId="271"/>
            <ac:spMk id="17" creationId="{2BA4E4B4-9606-73D4-EC45-BF2BEEA8F5FA}"/>
          </ac:spMkLst>
        </pc:spChg>
        <pc:spChg chg="mod">
          <ac:chgData name="naniyechu@gmail.com" userId="b9c45da9fbbb2eb4" providerId="LiveId" clId="{96222DB5-A791-4371-97D8-17DBC4BCBE22}" dt="2023-11-19T21:08:34.815" v="4104" actId="1076"/>
          <ac:spMkLst>
            <pc:docMk/>
            <pc:sldMk cId="774660375" sldId="271"/>
            <ac:spMk id="18" creationId="{0828C17C-A738-03AA-A213-B776F2F1494B}"/>
          </ac:spMkLst>
        </pc:spChg>
        <pc:spChg chg="mod">
          <ac:chgData name="naniyechu@gmail.com" userId="b9c45da9fbbb2eb4" providerId="LiveId" clId="{96222DB5-A791-4371-97D8-17DBC4BCBE22}" dt="2023-11-19T21:08:34.815" v="4104" actId="1076"/>
          <ac:spMkLst>
            <pc:docMk/>
            <pc:sldMk cId="774660375" sldId="271"/>
            <ac:spMk id="19" creationId="{118CF3CA-4FB4-BEE0-F814-11ED26432C3F}"/>
          </ac:spMkLst>
        </pc:spChg>
        <pc:spChg chg="add del mod">
          <ac:chgData name="naniyechu@gmail.com" userId="b9c45da9fbbb2eb4" providerId="LiveId" clId="{96222DB5-A791-4371-97D8-17DBC4BCBE22}" dt="2023-11-19T19:40:59.069" v="2123" actId="11529"/>
          <ac:spMkLst>
            <pc:docMk/>
            <pc:sldMk cId="774660375" sldId="271"/>
            <ac:spMk id="22" creationId="{DEE9030C-900E-8AE7-A9D4-5281C61BAB35}"/>
          </ac:spMkLst>
        </pc:spChg>
        <pc:spChg chg="mod">
          <ac:chgData name="naniyechu@gmail.com" userId="b9c45da9fbbb2eb4" providerId="LiveId" clId="{96222DB5-A791-4371-97D8-17DBC4BCBE22}" dt="2023-11-19T21:08:37.560" v="4105" actId="1076"/>
          <ac:spMkLst>
            <pc:docMk/>
            <pc:sldMk cId="774660375" sldId="271"/>
            <ac:spMk id="23" creationId="{D979AEB7-E213-4232-BF18-E379F84511A6}"/>
          </ac:spMkLst>
        </pc:spChg>
        <pc:spChg chg="del mod">
          <ac:chgData name="naniyechu@gmail.com" userId="b9c45da9fbbb2eb4" providerId="LiveId" clId="{96222DB5-A791-4371-97D8-17DBC4BCBE22}" dt="2023-11-19T18:59:45.706" v="1310"/>
          <ac:spMkLst>
            <pc:docMk/>
            <pc:sldMk cId="774660375" sldId="271"/>
            <ac:spMk id="26" creationId="{B24209FE-DEBA-462E-A78F-93610844144F}"/>
          </ac:spMkLst>
        </pc:spChg>
        <pc:spChg chg="del mod">
          <ac:chgData name="naniyechu@gmail.com" userId="b9c45da9fbbb2eb4" providerId="LiveId" clId="{96222DB5-A791-4371-97D8-17DBC4BCBE22}" dt="2023-11-19T18:59:45.705" v="1308" actId="478"/>
          <ac:spMkLst>
            <pc:docMk/>
            <pc:sldMk cId="774660375" sldId="271"/>
            <ac:spMk id="27" creationId="{536A0BEC-10B4-4BFD-838D-9F130661C899}"/>
          </ac:spMkLst>
        </pc:spChg>
        <pc:spChg chg="mod">
          <ac:chgData name="naniyechu@gmail.com" userId="b9c45da9fbbb2eb4" providerId="LiveId" clId="{96222DB5-A791-4371-97D8-17DBC4BCBE22}" dt="2023-11-19T19:26:41.546" v="1717" actId="20577"/>
          <ac:spMkLst>
            <pc:docMk/>
            <pc:sldMk cId="774660375" sldId="271"/>
            <ac:spMk id="36" creationId="{532F5AFB-AB8F-462A-8A48-740904C6E662}"/>
          </ac:spMkLst>
        </pc:spChg>
        <pc:spChg chg="del mod">
          <ac:chgData name="naniyechu@gmail.com" userId="b9c45da9fbbb2eb4" providerId="LiveId" clId="{96222DB5-A791-4371-97D8-17DBC4BCBE22}" dt="2023-11-19T18:42:41.189" v="987"/>
          <ac:spMkLst>
            <pc:docMk/>
            <pc:sldMk cId="774660375" sldId="271"/>
            <ac:spMk id="38" creationId="{5AB88308-204C-4F7F-8796-6443A82DE896}"/>
          </ac:spMkLst>
        </pc:spChg>
        <pc:grpChg chg="add mod">
          <ac:chgData name="naniyechu@gmail.com" userId="b9c45da9fbbb2eb4" providerId="LiveId" clId="{96222DB5-A791-4371-97D8-17DBC4BCBE22}" dt="2023-11-19T21:08:34.815" v="4104" actId="1076"/>
          <ac:grpSpMkLst>
            <pc:docMk/>
            <pc:sldMk cId="774660375" sldId="271"/>
            <ac:grpSpMk id="12" creationId="{C9133E46-CE96-38B8-363B-3A2ABD2FD8DC}"/>
          </ac:grpSpMkLst>
        </pc:grpChg>
        <pc:picChg chg="add del mod ord">
          <ac:chgData name="naniyechu@gmail.com" userId="b9c45da9fbbb2eb4" providerId="LiveId" clId="{96222DB5-A791-4371-97D8-17DBC4BCBE22}" dt="2023-11-19T19:38:31.230" v="2084" actId="21"/>
          <ac:picMkLst>
            <pc:docMk/>
            <pc:sldMk cId="774660375" sldId="271"/>
            <ac:picMk id="5" creationId="{F8735C69-BFFB-03EA-C8D5-FDB8F6A725A3}"/>
          </ac:picMkLst>
        </pc:picChg>
        <pc:picChg chg="add mod">
          <ac:chgData name="naniyechu@gmail.com" userId="b9c45da9fbbb2eb4" providerId="LiveId" clId="{96222DB5-A791-4371-97D8-17DBC4BCBE22}" dt="2023-11-19T20:03:03.140" v="2926" actId="1076"/>
          <ac:picMkLst>
            <pc:docMk/>
            <pc:sldMk cId="774660375" sldId="271"/>
            <ac:picMk id="21" creationId="{4D984C70-5E36-159B-4021-31BEA76A89B7}"/>
          </ac:picMkLst>
        </pc:picChg>
        <pc:cxnChg chg="del">
          <ac:chgData name="naniyechu@gmail.com" userId="b9c45da9fbbb2eb4" providerId="LiveId" clId="{96222DB5-A791-4371-97D8-17DBC4BCBE22}" dt="2023-11-19T18:59:50.324" v="1312" actId="478"/>
          <ac:cxnSpMkLst>
            <pc:docMk/>
            <pc:sldMk cId="774660375" sldId="271"/>
            <ac:cxnSpMk id="8" creationId="{3AC5F034-51BC-4817-AE09-BE501A6F4305}"/>
          </ac:cxnSpMkLst>
        </pc:cxnChg>
        <pc:cxnChg chg="del">
          <ac:chgData name="naniyechu@gmail.com" userId="b9c45da9fbbb2eb4" providerId="LiveId" clId="{96222DB5-A791-4371-97D8-17DBC4BCBE22}" dt="2023-11-19T18:59:48.574" v="1311" actId="478"/>
          <ac:cxnSpMkLst>
            <pc:docMk/>
            <pc:sldMk cId="774660375" sldId="271"/>
            <ac:cxnSpMk id="28" creationId="{DA1CA451-DA07-4F47-8B90-0F372353B0A2}"/>
          </ac:cxnSpMkLst>
        </pc:cxnChg>
      </pc:sldChg>
      <pc:sldChg chg="addSp delSp modSp add mod modNotesTx">
        <pc:chgData name="naniyechu@gmail.com" userId="b9c45da9fbbb2eb4" providerId="LiveId" clId="{96222DB5-A791-4371-97D8-17DBC4BCBE22}" dt="2023-11-20T08:44:45.353" v="8028" actId="20577"/>
        <pc:sldMkLst>
          <pc:docMk/>
          <pc:sldMk cId="3866526141" sldId="272"/>
        </pc:sldMkLst>
        <pc:spChg chg="add del mod">
          <ac:chgData name="naniyechu@gmail.com" userId="b9c45da9fbbb2eb4" providerId="LiveId" clId="{96222DB5-A791-4371-97D8-17DBC4BCBE22}" dt="2023-11-20T04:54:01.909" v="4758" actId="20577"/>
          <ac:spMkLst>
            <pc:docMk/>
            <pc:sldMk cId="3866526141" sldId="272"/>
            <ac:spMk id="2" creationId="{05BDAD1E-0059-4108-BCE6-A3C75E736677}"/>
          </ac:spMkLst>
        </pc:spChg>
        <pc:spChg chg="mod">
          <ac:chgData name="naniyechu@gmail.com" userId="b9c45da9fbbb2eb4" providerId="LiveId" clId="{96222DB5-A791-4371-97D8-17DBC4BCBE22}" dt="2023-11-19T20:12:50.283" v="3065"/>
          <ac:spMkLst>
            <pc:docMk/>
            <pc:sldMk cId="3866526141" sldId="272"/>
            <ac:spMk id="4" creationId="{58D11667-26D2-4C7E-B47D-0FDF979CE8FC}"/>
          </ac:spMkLst>
        </pc:spChg>
        <pc:spChg chg="mod">
          <ac:chgData name="naniyechu@gmail.com" userId="b9c45da9fbbb2eb4" providerId="LiveId" clId="{96222DB5-A791-4371-97D8-17DBC4BCBE22}" dt="2023-11-19T19:26:23.859" v="1714" actId="14100"/>
          <ac:spMkLst>
            <pc:docMk/>
            <pc:sldMk cId="3866526141" sldId="272"/>
            <ac:spMk id="5" creationId="{BC573A2E-131A-1E95-904E-6E3208ADCC1E}"/>
          </ac:spMkLst>
        </pc:spChg>
        <pc:spChg chg="mod">
          <ac:chgData name="naniyechu@gmail.com" userId="b9c45da9fbbb2eb4" providerId="LiveId" clId="{96222DB5-A791-4371-97D8-17DBC4BCBE22}" dt="2023-11-19T19:26:23.859" v="1714" actId="14100"/>
          <ac:spMkLst>
            <pc:docMk/>
            <pc:sldMk cId="3866526141" sldId="272"/>
            <ac:spMk id="6" creationId="{4B14CB66-BB4E-05A4-5D37-3A9144BAA4E5}"/>
          </ac:spMkLst>
        </pc:spChg>
        <pc:spChg chg="mod">
          <ac:chgData name="naniyechu@gmail.com" userId="b9c45da9fbbb2eb4" providerId="LiveId" clId="{96222DB5-A791-4371-97D8-17DBC4BCBE22}" dt="2023-11-19T19:26:23.859" v="1714" actId="14100"/>
          <ac:spMkLst>
            <pc:docMk/>
            <pc:sldMk cId="3866526141" sldId="272"/>
            <ac:spMk id="7" creationId="{90BDAFDF-FCD0-B2B8-2984-8288838FE226}"/>
          </ac:spMkLst>
        </pc:spChg>
        <pc:spChg chg="mod">
          <ac:chgData name="naniyechu@gmail.com" userId="b9c45da9fbbb2eb4" providerId="LiveId" clId="{96222DB5-A791-4371-97D8-17DBC4BCBE22}" dt="2023-11-19T19:26:23.859" v="1714" actId="14100"/>
          <ac:spMkLst>
            <pc:docMk/>
            <pc:sldMk cId="3866526141" sldId="272"/>
            <ac:spMk id="9" creationId="{6A94C12B-61AB-F76C-76AF-710B37F1BFAC}"/>
          </ac:spMkLst>
        </pc:spChg>
        <pc:spChg chg="mod">
          <ac:chgData name="naniyechu@gmail.com" userId="b9c45da9fbbb2eb4" providerId="LiveId" clId="{96222DB5-A791-4371-97D8-17DBC4BCBE22}" dt="2023-11-19T19:26:23.859" v="1714" actId="14100"/>
          <ac:spMkLst>
            <pc:docMk/>
            <pc:sldMk cId="3866526141" sldId="272"/>
            <ac:spMk id="10" creationId="{D07F10AE-DE58-1A51-B45C-B3DC8DFBF5ED}"/>
          </ac:spMkLst>
        </pc:spChg>
        <pc:spChg chg="mod">
          <ac:chgData name="naniyechu@gmail.com" userId="b9c45da9fbbb2eb4" providerId="LiveId" clId="{96222DB5-A791-4371-97D8-17DBC4BCBE22}" dt="2023-11-19T19:26:23.859" v="1714" actId="14100"/>
          <ac:spMkLst>
            <pc:docMk/>
            <pc:sldMk cId="3866526141" sldId="272"/>
            <ac:spMk id="11" creationId="{9965C87E-DC4F-4FB8-B2C4-2F238C78DEF7}"/>
          </ac:spMkLst>
        </pc:spChg>
        <pc:spChg chg="mod">
          <ac:chgData name="naniyechu@gmail.com" userId="b9c45da9fbbb2eb4" providerId="LiveId" clId="{96222DB5-A791-4371-97D8-17DBC4BCBE22}" dt="2023-11-19T19:26:23.859" v="1714" actId="14100"/>
          <ac:spMkLst>
            <pc:docMk/>
            <pc:sldMk cId="3866526141" sldId="272"/>
            <ac:spMk id="12" creationId="{97493D2B-DC6B-4E03-158F-33F7A09855B2}"/>
          </ac:spMkLst>
        </pc:spChg>
        <pc:spChg chg="mod">
          <ac:chgData name="naniyechu@gmail.com" userId="b9c45da9fbbb2eb4" providerId="LiveId" clId="{96222DB5-A791-4371-97D8-17DBC4BCBE22}" dt="2023-11-19T19:28:02.973" v="1898" actId="1076"/>
          <ac:spMkLst>
            <pc:docMk/>
            <pc:sldMk cId="3866526141" sldId="272"/>
            <ac:spMk id="14" creationId="{2EA93832-3218-D8D9-FD34-17F63A5CDD2E}"/>
          </ac:spMkLst>
        </pc:spChg>
        <pc:spChg chg="mod">
          <ac:chgData name="naniyechu@gmail.com" userId="b9c45da9fbbb2eb4" providerId="LiveId" clId="{96222DB5-A791-4371-97D8-17DBC4BCBE22}" dt="2023-11-19T19:28:02.973" v="1898" actId="1076"/>
          <ac:spMkLst>
            <pc:docMk/>
            <pc:sldMk cId="3866526141" sldId="272"/>
            <ac:spMk id="15" creationId="{4BBA020E-1B3D-C5BC-0FA0-46FFCF926F82}"/>
          </ac:spMkLst>
        </pc:spChg>
        <pc:spChg chg="mod">
          <ac:chgData name="naniyechu@gmail.com" userId="b9c45da9fbbb2eb4" providerId="LiveId" clId="{96222DB5-A791-4371-97D8-17DBC4BCBE22}" dt="2023-11-19T19:28:02.973" v="1898" actId="1076"/>
          <ac:spMkLst>
            <pc:docMk/>
            <pc:sldMk cId="3866526141" sldId="272"/>
            <ac:spMk id="16" creationId="{DA53518B-3822-53D9-0074-39CE3CDAFE79}"/>
          </ac:spMkLst>
        </pc:spChg>
        <pc:spChg chg="mod">
          <ac:chgData name="naniyechu@gmail.com" userId="b9c45da9fbbb2eb4" providerId="LiveId" clId="{96222DB5-A791-4371-97D8-17DBC4BCBE22}" dt="2023-11-19T19:28:02.973" v="1898" actId="1076"/>
          <ac:spMkLst>
            <pc:docMk/>
            <pc:sldMk cId="3866526141" sldId="272"/>
            <ac:spMk id="17" creationId="{CA0FDC35-FC4D-22C2-F80A-BA72D3EBFB36}"/>
          </ac:spMkLst>
        </pc:spChg>
        <pc:spChg chg="mod">
          <ac:chgData name="naniyechu@gmail.com" userId="b9c45da9fbbb2eb4" providerId="LiveId" clId="{96222DB5-A791-4371-97D8-17DBC4BCBE22}" dt="2023-11-19T19:28:02.973" v="1898" actId="1076"/>
          <ac:spMkLst>
            <pc:docMk/>
            <pc:sldMk cId="3866526141" sldId="272"/>
            <ac:spMk id="18" creationId="{928EFBD9-1E11-5344-62F5-D139B7AEA763}"/>
          </ac:spMkLst>
        </pc:spChg>
        <pc:spChg chg="mod">
          <ac:chgData name="naniyechu@gmail.com" userId="b9c45da9fbbb2eb4" providerId="LiveId" clId="{96222DB5-A791-4371-97D8-17DBC4BCBE22}" dt="2023-11-19T19:28:02.973" v="1898" actId="1076"/>
          <ac:spMkLst>
            <pc:docMk/>
            <pc:sldMk cId="3866526141" sldId="272"/>
            <ac:spMk id="19" creationId="{5089ED10-3A31-8589-4607-A00FE1BD9DA0}"/>
          </ac:spMkLst>
        </pc:spChg>
        <pc:spChg chg="mod">
          <ac:chgData name="naniyechu@gmail.com" userId="b9c45da9fbbb2eb4" providerId="LiveId" clId="{96222DB5-A791-4371-97D8-17DBC4BCBE22}" dt="2023-11-19T19:28:02.973" v="1898" actId="1076"/>
          <ac:spMkLst>
            <pc:docMk/>
            <pc:sldMk cId="3866526141" sldId="272"/>
            <ac:spMk id="20" creationId="{9671CDBA-2527-5F04-5E33-F745B17598D1}"/>
          </ac:spMkLst>
        </pc:spChg>
        <pc:spChg chg="del mod">
          <ac:chgData name="naniyechu@gmail.com" userId="b9c45da9fbbb2eb4" providerId="LiveId" clId="{96222DB5-A791-4371-97D8-17DBC4BCBE22}" dt="2023-11-19T19:28:07.984" v="1899" actId="478"/>
          <ac:spMkLst>
            <pc:docMk/>
            <pc:sldMk cId="3866526141" sldId="272"/>
            <ac:spMk id="23" creationId="{D979AEB7-E213-4232-BF18-E379F84511A6}"/>
          </ac:spMkLst>
        </pc:spChg>
        <pc:spChg chg="add del mod">
          <ac:chgData name="naniyechu@gmail.com" userId="b9c45da9fbbb2eb4" providerId="LiveId" clId="{96222DB5-A791-4371-97D8-17DBC4BCBE22}" dt="2023-11-19T19:29:32.796" v="1911" actId="931"/>
          <ac:spMkLst>
            <pc:docMk/>
            <pc:sldMk cId="3866526141" sldId="272"/>
            <ac:spMk id="24" creationId="{F09C5764-D9B9-D9EE-FB54-DF00ED09C71B}"/>
          </ac:spMkLst>
        </pc:spChg>
        <pc:spChg chg="add del mod">
          <ac:chgData name="naniyechu@gmail.com" userId="b9c45da9fbbb2eb4" providerId="LiveId" clId="{96222DB5-A791-4371-97D8-17DBC4BCBE22}" dt="2023-11-19T19:28:09.705" v="1902" actId="47"/>
          <ac:spMkLst>
            <pc:docMk/>
            <pc:sldMk cId="3866526141" sldId="272"/>
            <ac:spMk id="26" creationId="{B24209FE-DEBA-462E-A78F-93610844144F}"/>
          </ac:spMkLst>
        </pc:spChg>
        <pc:spChg chg="del mod">
          <ac:chgData name="naniyechu@gmail.com" userId="b9c45da9fbbb2eb4" providerId="LiveId" clId="{96222DB5-A791-4371-97D8-17DBC4BCBE22}" dt="2023-11-19T19:27:41.313" v="1722" actId="21"/>
          <ac:spMkLst>
            <pc:docMk/>
            <pc:sldMk cId="3866526141" sldId="272"/>
            <ac:spMk id="27" creationId="{536A0BEC-10B4-4BFD-838D-9F130661C899}"/>
          </ac:spMkLst>
        </pc:spChg>
        <pc:spChg chg="add del mod">
          <ac:chgData name="naniyechu@gmail.com" userId="b9c45da9fbbb2eb4" providerId="LiveId" clId="{96222DB5-A791-4371-97D8-17DBC4BCBE22}" dt="2023-11-19T19:41:50.504" v="2213" actId="21"/>
          <ac:spMkLst>
            <pc:docMk/>
            <pc:sldMk cId="3866526141" sldId="272"/>
            <ac:spMk id="29" creationId="{E540FE69-6CB4-0FA7-6575-4C87F6204C8B}"/>
          </ac:spMkLst>
        </pc:spChg>
        <pc:spChg chg="add del mod">
          <ac:chgData name="naniyechu@gmail.com" userId="b9c45da9fbbb2eb4" providerId="LiveId" clId="{96222DB5-A791-4371-97D8-17DBC4BCBE22}" dt="2023-11-19T19:41:58.929" v="2217" actId="21"/>
          <ac:spMkLst>
            <pc:docMk/>
            <pc:sldMk cId="3866526141" sldId="272"/>
            <ac:spMk id="30" creationId="{92C4E05A-2009-52A0-A71A-29AA591AD7E0}"/>
          </ac:spMkLst>
        </pc:spChg>
        <pc:spChg chg="add mod">
          <ac:chgData name="naniyechu@gmail.com" userId="b9c45da9fbbb2eb4" providerId="LiveId" clId="{96222DB5-A791-4371-97D8-17DBC4BCBE22}" dt="2023-11-20T07:48:45.300" v="7981" actId="20577"/>
          <ac:spMkLst>
            <pc:docMk/>
            <pc:sldMk cId="3866526141" sldId="272"/>
            <ac:spMk id="31" creationId="{4BD10C02-C0D9-154D-E765-D30EBB110EAF}"/>
          </ac:spMkLst>
        </pc:spChg>
        <pc:spChg chg="add del mod">
          <ac:chgData name="naniyechu@gmail.com" userId="b9c45da9fbbb2eb4" providerId="LiveId" clId="{96222DB5-A791-4371-97D8-17DBC4BCBE22}" dt="2023-11-19T19:34:25.006" v="1953" actId="478"/>
          <ac:spMkLst>
            <pc:docMk/>
            <pc:sldMk cId="3866526141" sldId="272"/>
            <ac:spMk id="34" creationId="{10C9A58A-CDD4-127A-9FDA-260313B74AB1}"/>
          </ac:spMkLst>
        </pc:spChg>
        <pc:spChg chg="add del mod">
          <ac:chgData name="naniyechu@gmail.com" userId="b9c45da9fbbb2eb4" providerId="LiveId" clId="{96222DB5-A791-4371-97D8-17DBC4BCBE22}" dt="2023-11-19T19:41:56.800" v="2216" actId="21"/>
          <ac:spMkLst>
            <pc:docMk/>
            <pc:sldMk cId="3866526141" sldId="272"/>
            <ac:spMk id="35" creationId="{0962676C-706D-3935-F48F-79BCFF65EAB5}"/>
          </ac:spMkLst>
        </pc:spChg>
        <pc:spChg chg="mod">
          <ac:chgData name="naniyechu@gmail.com" userId="b9c45da9fbbb2eb4" providerId="LiveId" clId="{96222DB5-A791-4371-97D8-17DBC4BCBE22}" dt="2023-11-19T19:48:06.971" v="2586" actId="1076"/>
          <ac:spMkLst>
            <pc:docMk/>
            <pc:sldMk cId="3866526141" sldId="272"/>
            <ac:spMk id="36" creationId="{532F5AFB-AB8F-462A-8A48-740904C6E662}"/>
          </ac:spMkLst>
        </pc:spChg>
        <pc:spChg chg="mod">
          <ac:chgData name="naniyechu@gmail.com" userId="b9c45da9fbbb2eb4" providerId="LiveId" clId="{96222DB5-A791-4371-97D8-17DBC4BCBE22}" dt="2023-11-19T19:19:59.294" v="1575" actId="6549"/>
          <ac:spMkLst>
            <pc:docMk/>
            <pc:sldMk cId="3866526141" sldId="272"/>
            <ac:spMk id="38" creationId="{5AB88308-204C-4F7F-8796-6443A82DE896}"/>
          </ac:spMkLst>
        </pc:spChg>
        <pc:spChg chg="add del mod">
          <ac:chgData name="naniyechu@gmail.com" userId="b9c45da9fbbb2eb4" providerId="LiveId" clId="{96222DB5-A791-4371-97D8-17DBC4BCBE22}" dt="2023-11-19T19:41:54.716" v="2215" actId="21"/>
          <ac:spMkLst>
            <pc:docMk/>
            <pc:sldMk cId="3866526141" sldId="272"/>
            <ac:spMk id="39" creationId="{0E386D11-CEE2-ACE1-2981-49B52D1B535B}"/>
          </ac:spMkLst>
        </pc:spChg>
        <pc:spChg chg="add del mod">
          <ac:chgData name="naniyechu@gmail.com" userId="b9c45da9fbbb2eb4" providerId="LiveId" clId="{96222DB5-A791-4371-97D8-17DBC4BCBE22}" dt="2023-11-19T19:41:52.641" v="2214" actId="21"/>
          <ac:spMkLst>
            <pc:docMk/>
            <pc:sldMk cId="3866526141" sldId="272"/>
            <ac:spMk id="40" creationId="{DD12809F-5A99-1ED1-D168-CA6771BA816E}"/>
          </ac:spMkLst>
        </pc:spChg>
        <pc:spChg chg="add mod">
          <ac:chgData name="naniyechu@gmail.com" userId="b9c45da9fbbb2eb4" providerId="LiveId" clId="{96222DB5-A791-4371-97D8-17DBC4BCBE22}" dt="2023-11-19T20:13:52.772" v="3069" actId="1076"/>
          <ac:spMkLst>
            <pc:docMk/>
            <pc:sldMk cId="3866526141" sldId="272"/>
            <ac:spMk id="41" creationId="{5C27B6F8-A6DC-1C3F-16F6-173937B09CE0}"/>
          </ac:spMkLst>
        </pc:spChg>
        <pc:spChg chg="add del mod">
          <ac:chgData name="naniyechu@gmail.com" userId="b9c45da9fbbb2eb4" providerId="LiveId" clId="{96222DB5-A791-4371-97D8-17DBC4BCBE22}" dt="2023-11-19T19:42:24.874" v="2221" actId="21"/>
          <ac:spMkLst>
            <pc:docMk/>
            <pc:sldMk cId="3866526141" sldId="272"/>
            <ac:spMk id="42" creationId="{4A627ABC-5704-3C55-03F9-9538530E467B}"/>
          </ac:spMkLst>
        </pc:spChg>
        <pc:spChg chg="mod">
          <ac:chgData name="naniyechu@gmail.com" userId="b9c45da9fbbb2eb4" providerId="LiveId" clId="{96222DB5-A791-4371-97D8-17DBC4BCBE22}" dt="2023-11-19T20:13:55.575" v="3070" actId="1076"/>
          <ac:spMkLst>
            <pc:docMk/>
            <pc:sldMk cId="3866526141" sldId="272"/>
            <ac:spMk id="44" creationId="{17FFA849-7A22-E81D-B610-0663BF970307}"/>
          </ac:spMkLst>
        </pc:spChg>
        <pc:spChg chg="mod">
          <ac:chgData name="naniyechu@gmail.com" userId="b9c45da9fbbb2eb4" providerId="LiveId" clId="{96222DB5-A791-4371-97D8-17DBC4BCBE22}" dt="2023-11-19T20:13:55.575" v="3070" actId="1076"/>
          <ac:spMkLst>
            <pc:docMk/>
            <pc:sldMk cId="3866526141" sldId="272"/>
            <ac:spMk id="45" creationId="{D9CA6980-FCAF-3978-0691-050383156E5C}"/>
          </ac:spMkLst>
        </pc:spChg>
        <pc:spChg chg="mod">
          <ac:chgData name="naniyechu@gmail.com" userId="b9c45da9fbbb2eb4" providerId="LiveId" clId="{96222DB5-A791-4371-97D8-17DBC4BCBE22}" dt="2023-11-19T20:13:55.575" v="3070" actId="1076"/>
          <ac:spMkLst>
            <pc:docMk/>
            <pc:sldMk cId="3866526141" sldId="272"/>
            <ac:spMk id="46" creationId="{669560AC-C398-9C06-FC74-8B1A28A89999}"/>
          </ac:spMkLst>
        </pc:spChg>
        <pc:spChg chg="mod">
          <ac:chgData name="naniyechu@gmail.com" userId="b9c45da9fbbb2eb4" providerId="LiveId" clId="{96222DB5-A791-4371-97D8-17DBC4BCBE22}" dt="2023-11-19T20:13:55.575" v="3070" actId="1076"/>
          <ac:spMkLst>
            <pc:docMk/>
            <pc:sldMk cId="3866526141" sldId="272"/>
            <ac:spMk id="47" creationId="{7966E3E5-0D1E-B680-546D-2ECCBC599BFE}"/>
          </ac:spMkLst>
        </pc:spChg>
        <pc:spChg chg="mod">
          <ac:chgData name="naniyechu@gmail.com" userId="b9c45da9fbbb2eb4" providerId="LiveId" clId="{96222DB5-A791-4371-97D8-17DBC4BCBE22}" dt="2023-11-19T20:13:55.575" v="3070" actId="1076"/>
          <ac:spMkLst>
            <pc:docMk/>
            <pc:sldMk cId="3866526141" sldId="272"/>
            <ac:spMk id="48" creationId="{BD14618B-2AA4-EC2B-9AE9-7401EDF40955}"/>
          </ac:spMkLst>
        </pc:spChg>
        <pc:spChg chg="mod">
          <ac:chgData name="naniyechu@gmail.com" userId="b9c45da9fbbb2eb4" providerId="LiveId" clId="{96222DB5-A791-4371-97D8-17DBC4BCBE22}" dt="2023-11-19T20:13:55.575" v="3070" actId="1076"/>
          <ac:spMkLst>
            <pc:docMk/>
            <pc:sldMk cId="3866526141" sldId="272"/>
            <ac:spMk id="49" creationId="{5241F3F7-39E2-BFBB-3CE8-5F0346DB020A}"/>
          </ac:spMkLst>
        </pc:spChg>
        <pc:spChg chg="mod">
          <ac:chgData name="naniyechu@gmail.com" userId="b9c45da9fbbb2eb4" providerId="LiveId" clId="{96222DB5-A791-4371-97D8-17DBC4BCBE22}" dt="2023-11-19T20:13:55.575" v="3070" actId="1076"/>
          <ac:spMkLst>
            <pc:docMk/>
            <pc:sldMk cId="3866526141" sldId="272"/>
            <ac:spMk id="50" creationId="{940E7A39-BB9E-0F6B-B76A-ABB81EAAFFC8}"/>
          </ac:spMkLst>
        </pc:spChg>
        <pc:spChg chg="mod">
          <ac:chgData name="naniyechu@gmail.com" userId="b9c45da9fbbb2eb4" providerId="LiveId" clId="{96222DB5-A791-4371-97D8-17DBC4BCBE22}" dt="2023-11-19T19:47:42.856" v="2581" actId="1036"/>
          <ac:spMkLst>
            <pc:docMk/>
            <pc:sldMk cId="3866526141" sldId="272"/>
            <ac:spMk id="52" creationId="{CDEE3F0C-5BF7-D450-186A-82887F3ACCB4}"/>
          </ac:spMkLst>
        </pc:spChg>
        <pc:spChg chg="mod">
          <ac:chgData name="naniyechu@gmail.com" userId="b9c45da9fbbb2eb4" providerId="LiveId" clId="{96222DB5-A791-4371-97D8-17DBC4BCBE22}" dt="2023-11-19T19:47:42.856" v="2581" actId="1036"/>
          <ac:spMkLst>
            <pc:docMk/>
            <pc:sldMk cId="3866526141" sldId="272"/>
            <ac:spMk id="53" creationId="{606BDAAD-DF4E-EF7C-389C-5D6DF263ACA1}"/>
          </ac:spMkLst>
        </pc:spChg>
        <pc:spChg chg="mod">
          <ac:chgData name="naniyechu@gmail.com" userId="b9c45da9fbbb2eb4" providerId="LiveId" clId="{96222DB5-A791-4371-97D8-17DBC4BCBE22}" dt="2023-11-19T19:47:42.856" v="2581" actId="1036"/>
          <ac:spMkLst>
            <pc:docMk/>
            <pc:sldMk cId="3866526141" sldId="272"/>
            <ac:spMk id="54" creationId="{4E894E5C-6E5F-3911-0E16-D89489F10895}"/>
          </ac:spMkLst>
        </pc:spChg>
        <pc:spChg chg="mod">
          <ac:chgData name="naniyechu@gmail.com" userId="b9c45da9fbbb2eb4" providerId="LiveId" clId="{96222DB5-A791-4371-97D8-17DBC4BCBE22}" dt="2023-11-19T19:47:42.856" v="2581" actId="1036"/>
          <ac:spMkLst>
            <pc:docMk/>
            <pc:sldMk cId="3866526141" sldId="272"/>
            <ac:spMk id="55" creationId="{07C58659-B705-C1F5-53D1-F54047A1CC6F}"/>
          </ac:spMkLst>
        </pc:spChg>
        <pc:spChg chg="mod">
          <ac:chgData name="naniyechu@gmail.com" userId="b9c45da9fbbb2eb4" providerId="LiveId" clId="{96222DB5-A791-4371-97D8-17DBC4BCBE22}" dt="2023-11-19T19:47:42.856" v="2581" actId="1036"/>
          <ac:spMkLst>
            <pc:docMk/>
            <pc:sldMk cId="3866526141" sldId="272"/>
            <ac:spMk id="56" creationId="{C3AA2914-4629-7B2B-5874-865B86224C30}"/>
          </ac:spMkLst>
        </pc:spChg>
        <pc:spChg chg="mod">
          <ac:chgData name="naniyechu@gmail.com" userId="b9c45da9fbbb2eb4" providerId="LiveId" clId="{96222DB5-A791-4371-97D8-17DBC4BCBE22}" dt="2023-11-19T19:47:42.856" v="2581" actId="1036"/>
          <ac:spMkLst>
            <pc:docMk/>
            <pc:sldMk cId="3866526141" sldId="272"/>
            <ac:spMk id="57" creationId="{617CC486-A624-041B-AE53-DF0A7B35BF20}"/>
          </ac:spMkLst>
        </pc:spChg>
        <pc:spChg chg="mod">
          <ac:chgData name="naniyechu@gmail.com" userId="b9c45da9fbbb2eb4" providerId="LiveId" clId="{96222DB5-A791-4371-97D8-17DBC4BCBE22}" dt="2023-11-19T19:47:42.856" v="2581" actId="1036"/>
          <ac:spMkLst>
            <pc:docMk/>
            <pc:sldMk cId="3866526141" sldId="272"/>
            <ac:spMk id="58" creationId="{9F249457-63AD-FDF5-0966-A53C33EFFD53}"/>
          </ac:spMkLst>
        </pc:spChg>
        <pc:spChg chg="add del mod">
          <ac:chgData name="naniyechu@gmail.com" userId="b9c45da9fbbb2eb4" providerId="LiveId" clId="{96222DB5-A791-4371-97D8-17DBC4BCBE22}" dt="2023-11-19T20:00:25.934" v="2849" actId="21"/>
          <ac:spMkLst>
            <pc:docMk/>
            <pc:sldMk cId="3866526141" sldId="272"/>
            <ac:spMk id="59" creationId="{6497BA22-33B4-58D1-9205-B112CC45B54D}"/>
          </ac:spMkLst>
        </pc:spChg>
        <pc:spChg chg="add del mod">
          <ac:chgData name="naniyechu@gmail.com" userId="b9c45da9fbbb2eb4" providerId="LiveId" clId="{96222DB5-A791-4371-97D8-17DBC4BCBE22}" dt="2023-11-19T20:00:23.839" v="2848" actId="21"/>
          <ac:spMkLst>
            <pc:docMk/>
            <pc:sldMk cId="3866526141" sldId="272"/>
            <ac:spMk id="60" creationId="{7C556757-FEC8-633B-9A18-B7381F1C1BDC}"/>
          </ac:spMkLst>
        </pc:spChg>
        <pc:spChg chg="add del mod">
          <ac:chgData name="naniyechu@gmail.com" userId="b9c45da9fbbb2eb4" providerId="LiveId" clId="{96222DB5-A791-4371-97D8-17DBC4BCBE22}" dt="2023-11-19T20:00:21.884" v="2847" actId="21"/>
          <ac:spMkLst>
            <pc:docMk/>
            <pc:sldMk cId="3866526141" sldId="272"/>
            <ac:spMk id="61" creationId="{D9705384-AD3F-8323-2CED-24214D9232B6}"/>
          </ac:spMkLst>
        </pc:spChg>
        <pc:spChg chg="add del mod">
          <ac:chgData name="naniyechu@gmail.com" userId="b9c45da9fbbb2eb4" providerId="LiveId" clId="{96222DB5-A791-4371-97D8-17DBC4BCBE22}" dt="2023-11-19T20:00:18.575" v="2846" actId="21"/>
          <ac:spMkLst>
            <pc:docMk/>
            <pc:sldMk cId="3866526141" sldId="272"/>
            <ac:spMk id="62" creationId="{2A368D83-E964-F5AA-D459-BA872EE311D5}"/>
          </ac:spMkLst>
        </pc:spChg>
        <pc:spChg chg="add del mod">
          <ac:chgData name="naniyechu@gmail.com" userId="b9c45da9fbbb2eb4" providerId="LiveId" clId="{96222DB5-A791-4371-97D8-17DBC4BCBE22}" dt="2023-11-19T20:00:28.241" v="2850" actId="21"/>
          <ac:spMkLst>
            <pc:docMk/>
            <pc:sldMk cId="3866526141" sldId="272"/>
            <ac:spMk id="63" creationId="{DB110001-A325-5287-A965-9DC6A2D62EA4}"/>
          </ac:spMkLst>
        </pc:spChg>
        <pc:grpChg chg="add del mod">
          <ac:chgData name="naniyechu@gmail.com" userId="b9c45da9fbbb2eb4" providerId="LiveId" clId="{96222DB5-A791-4371-97D8-17DBC4BCBE22}" dt="2023-11-19T19:26:28.783" v="1715" actId="21"/>
          <ac:grpSpMkLst>
            <pc:docMk/>
            <pc:sldMk cId="3866526141" sldId="272"/>
            <ac:grpSpMk id="3" creationId="{A0DE5F4F-C91E-E0A6-8501-2DC025FA273F}"/>
          </ac:grpSpMkLst>
        </pc:grpChg>
        <pc:grpChg chg="add del mod">
          <ac:chgData name="naniyechu@gmail.com" userId="b9c45da9fbbb2eb4" providerId="LiveId" clId="{96222DB5-A791-4371-97D8-17DBC4BCBE22}" dt="2023-11-19T19:28:14.034" v="1903" actId="21"/>
          <ac:grpSpMkLst>
            <pc:docMk/>
            <pc:sldMk cId="3866526141" sldId="272"/>
            <ac:grpSpMk id="13" creationId="{911A380C-70A3-3E23-0092-D26FE2D5C622}"/>
          </ac:grpSpMkLst>
        </pc:grpChg>
        <pc:grpChg chg="add mod">
          <ac:chgData name="naniyechu@gmail.com" userId="b9c45da9fbbb2eb4" providerId="LiveId" clId="{96222DB5-A791-4371-97D8-17DBC4BCBE22}" dt="2023-11-19T20:13:55.575" v="3070" actId="1076"/>
          <ac:grpSpMkLst>
            <pc:docMk/>
            <pc:sldMk cId="3866526141" sldId="272"/>
            <ac:grpSpMk id="43" creationId="{64171C59-DECD-2B05-86B1-4242FC3CE0CA}"/>
          </ac:grpSpMkLst>
        </pc:grpChg>
        <pc:grpChg chg="add del mod">
          <ac:chgData name="naniyechu@gmail.com" userId="b9c45da9fbbb2eb4" providerId="LiveId" clId="{96222DB5-A791-4371-97D8-17DBC4BCBE22}" dt="2023-11-19T19:47:44.302" v="2582" actId="21"/>
          <ac:grpSpMkLst>
            <pc:docMk/>
            <pc:sldMk cId="3866526141" sldId="272"/>
            <ac:grpSpMk id="51" creationId="{E0F74FFD-8D8D-5179-577B-ADAB2F0B3099}"/>
          </ac:grpSpMkLst>
        </pc:grpChg>
        <pc:picChg chg="add del mod">
          <ac:chgData name="naniyechu@gmail.com" userId="b9c45da9fbbb2eb4" providerId="LiveId" clId="{96222DB5-A791-4371-97D8-17DBC4BCBE22}" dt="2023-11-19T19:29:32.796" v="1911" actId="931"/>
          <ac:picMkLst>
            <pc:docMk/>
            <pc:sldMk cId="3866526141" sldId="272"/>
            <ac:picMk id="22" creationId="{7F125D7E-E9AF-58CF-181E-C522C13B9FFA}"/>
          </ac:picMkLst>
        </pc:picChg>
        <pc:picChg chg="add mod">
          <ac:chgData name="naniyechu@gmail.com" userId="b9c45da9fbbb2eb4" providerId="LiveId" clId="{96222DB5-A791-4371-97D8-17DBC4BCBE22}" dt="2023-11-19T19:47:06.341" v="2398" actId="1076"/>
          <ac:picMkLst>
            <pc:docMk/>
            <pc:sldMk cId="3866526141" sldId="272"/>
            <ac:picMk id="33" creationId="{EDB68E92-9F0B-B3B7-02C6-72D1D8FE2DFD}"/>
          </ac:picMkLst>
        </pc:picChg>
        <pc:picChg chg="mod">
          <ac:chgData name="naniyechu@gmail.com" userId="b9c45da9fbbb2eb4" providerId="LiveId" clId="{96222DB5-A791-4371-97D8-17DBC4BCBE22}" dt="2023-11-19T19:20:25.245" v="1581" actId="14100"/>
          <ac:picMkLst>
            <pc:docMk/>
            <pc:sldMk cId="3866526141" sldId="272"/>
            <ac:picMk id="37" creationId="{E3B6C4C3-4078-4728-A0FF-68BF4E6BF0CC}"/>
          </ac:picMkLst>
        </pc:picChg>
        <pc:cxnChg chg="del">
          <ac:chgData name="naniyechu@gmail.com" userId="b9c45da9fbbb2eb4" providerId="LiveId" clId="{96222DB5-A791-4371-97D8-17DBC4BCBE22}" dt="2023-11-19T19:52:59.459" v="2719" actId="21"/>
          <ac:cxnSpMkLst>
            <pc:docMk/>
            <pc:sldMk cId="3866526141" sldId="272"/>
            <ac:cxnSpMk id="8" creationId="{3AC5F034-51BC-4817-AE09-BE501A6F4305}"/>
          </ac:cxnSpMkLst>
        </pc:cxnChg>
        <pc:cxnChg chg="del">
          <ac:chgData name="naniyechu@gmail.com" userId="b9c45da9fbbb2eb4" providerId="LiveId" clId="{96222DB5-A791-4371-97D8-17DBC4BCBE22}" dt="2023-11-19T19:53:01.940" v="2720" actId="21"/>
          <ac:cxnSpMkLst>
            <pc:docMk/>
            <pc:sldMk cId="3866526141" sldId="272"/>
            <ac:cxnSpMk id="28" creationId="{DA1CA451-DA07-4F47-8B90-0F372353B0A2}"/>
          </ac:cxnSpMkLst>
        </pc:cxnChg>
      </pc:sldChg>
      <pc:sldChg chg="add del">
        <pc:chgData name="naniyechu@gmail.com" userId="b9c45da9fbbb2eb4" providerId="LiveId" clId="{96222DB5-A791-4371-97D8-17DBC4BCBE22}" dt="2023-11-19T18:46:03.890" v="1060"/>
        <pc:sldMkLst>
          <pc:docMk/>
          <pc:sldMk cId="595526266" sldId="273"/>
        </pc:sldMkLst>
      </pc:sldChg>
      <pc:sldChg chg="addSp delSp modSp new mod">
        <pc:chgData name="naniyechu@gmail.com" userId="b9c45da9fbbb2eb4" providerId="LiveId" clId="{96222DB5-A791-4371-97D8-17DBC4BCBE22}" dt="2023-11-20T06:32:07.510" v="7783" actId="2711"/>
        <pc:sldMkLst>
          <pc:docMk/>
          <pc:sldMk cId="1047603007" sldId="273"/>
        </pc:sldMkLst>
        <pc:spChg chg="del mod">
          <ac:chgData name="naniyechu@gmail.com" userId="b9c45da9fbbb2eb4" providerId="LiveId" clId="{96222DB5-A791-4371-97D8-17DBC4BCBE22}" dt="2023-11-20T05:12:42.626" v="5194" actId="21"/>
          <ac:spMkLst>
            <pc:docMk/>
            <pc:sldMk cId="1047603007" sldId="273"/>
            <ac:spMk id="2" creationId="{3F7F002C-26DE-0F4E-159E-5483007C2B46}"/>
          </ac:spMkLst>
        </pc:spChg>
        <pc:spChg chg="del mod">
          <ac:chgData name="naniyechu@gmail.com" userId="b9c45da9fbbb2eb4" providerId="LiveId" clId="{96222DB5-A791-4371-97D8-17DBC4BCBE22}" dt="2023-11-19T21:07:18.296" v="4038" actId="21"/>
          <ac:spMkLst>
            <pc:docMk/>
            <pc:sldMk cId="1047603007" sldId="273"/>
            <ac:spMk id="3" creationId="{86AF8A0F-5833-F375-AFFC-75C93730B081}"/>
          </ac:spMkLst>
        </pc:spChg>
        <pc:spChg chg="add mod">
          <ac:chgData name="naniyechu@gmail.com" userId="b9c45da9fbbb2eb4" providerId="LiveId" clId="{96222DB5-A791-4371-97D8-17DBC4BCBE22}" dt="2023-11-20T06:32:07.510" v="7783" actId="2711"/>
          <ac:spMkLst>
            <pc:docMk/>
            <pc:sldMk cId="1047603007" sldId="273"/>
            <ac:spMk id="3" creationId="{FC56A541-65A4-847A-40B6-74AAE1E1EAB0}"/>
          </ac:spMkLst>
        </pc:spChg>
        <pc:spChg chg="mod">
          <ac:chgData name="naniyechu@gmail.com" userId="b9c45da9fbbb2eb4" providerId="LiveId" clId="{96222DB5-A791-4371-97D8-17DBC4BCBE22}" dt="2023-11-19T20:12:50.283" v="3065"/>
          <ac:spMkLst>
            <pc:docMk/>
            <pc:sldMk cId="1047603007" sldId="273"/>
            <ac:spMk id="4" creationId="{45239435-840D-531D-5F65-ACCE955500D5}"/>
          </ac:spMkLst>
        </pc:spChg>
        <pc:picChg chg="add mod">
          <ac:chgData name="naniyechu@gmail.com" userId="b9c45da9fbbb2eb4" providerId="LiveId" clId="{96222DB5-A791-4371-97D8-17DBC4BCBE22}" dt="2023-11-20T05:58:27.112" v="6800" actId="1076"/>
          <ac:picMkLst>
            <pc:docMk/>
            <pc:sldMk cId="1047603007" sldId="273"/>
            <ac:picMk id="6" creationId="{6617F12D-0CD2-6F10-1167-6069A6F21DEC}"/>
          </ac:picMkLst>
        </pc:picChg>
        <pc:picChg chg="add mod">
          <ac:chgData name="naniyechu@gmail.com" userId="b9c45da9fbbb2eb4" providerId="LiveId" clId="{96222DB5-A791-4371-97D8-17DBC4BCBE22}" dt="2023-11-20T05:59:23.172" v="6814" actId="1037"/>
          <ac:picMkLst>
            <pc:docMk/>
            <pc:sldMk cId="1047603007" sldId="273"/>
            <ac:picMk id="7" creationId="{DD5B804A-7CBB-462A-8D4C-386BEB0D94DD}"/>
          </ac:picMkLst>
        </pc:picChg>
      </pc:sldChg>
      <pc:sldChg chg="addSp delSp add del mod">
        <pc:chgData name="naniyechu@gmail.com" userId="b9c45da9fbbb2eb4" providerId="LiveId" clId="{96222DB5-A791-4371-97D8-17DBC4BCBE22}" dt="2023-11-19T18:53:41.461" v="1244" actId="2696"/>
        <pc:sldMkLst>
          <pc:docMk/>
          <pc:sldMk cId="2582212373" sldId="273"/>
        </pc:sldMkLst>
        <pc:spChg chg="del">
          <ac:chgData name="naniyechu@gmail.com" userId="b9c45da9fbbb2eb4" providerId="LiveId" clId="{96222DB5-A791-4371-97D8-17DBC4BCBE22}" dt="2023-11-19T18:53:25.698" v="1243" actId="21"/>
          <ac:spMkLst>
            <pc:docMk/>
            <pc:sldMk cId="2582212373" sldId="273"/>
            <ac:spMk id="3" creationId="{F7AE95C2-449C-4172-B5CD-1E2D372DDE64}"/>
          </ac:spMkLst>
        </pc:spChg>
        <pc:spChg chg="del">
          <ac:chgData name="naniyechu@gmail.com" userId="b9c45da9fbbb2eb4" providerId="LiveId" clId="{96222DB5-A791-4371-97D8-17DBC4BCBE22}" dt="2023-11-19T18:53:23.405" v="1242" actId="21"/>
          <ac:spMkLst>
            <pc:docMk/>
            <pc:sldMk cId="2582212373" sldId="273"/>
            <ac:spMk id="32" creationId="{4FCE251F-D3A4-4F33-9F51-0B4CF90A0F41}"/>
          </ac:spMkLst>
        </pc:spChg>
        <pc:spChg chg="add del">
          <ac:chgData name="naniyechu@gmail.com" userId="b9c45da9fbbb2eb4" providerId="LiveId" clId="{96222DB5-A791-4371-97D8-17DBC4BCBE22}" dt="2023-11-19T18:49:45.221" v="1154" actId="478"/>
          <ac:spMkLst>
            <pc:docMk/>
            <pc:sldMk cId="2582212373" sldId="273"/>
            <ac:spMk id="67" creationId="{9CB99426-2A1D-4980-9238-0365037C04CF}"/>
          </ac:spMkLst>
        </pc:spChg>
      </pc:sldChg>
      <pc:sldChg chg="addSp delSp modSp add mod">
        <pc:chgData name="naniyechu@gmail.com" userId="b9c45da9fbbb2eb4" providerId="LiveId" clId="{96222DB5-A791-4371-97D8-17DBC4BCBE22}" dt="2023-11-20T06:26:36.491" v="7663" actId="1036"/>
        <pc:sldMkLst>
          <pc:docMk/>
          <pc:sldMk cId="1675170079" sldId="274"/>
        </pc:sldMkLst>
        <pc:spChg chg="mod">
          <ac:chgData name="naniyechu@gmail.com" userId="b9c45da9fbbb2eb4" providerId="LiveId" clId="{96222DB5-A791-4371-97D8-17DBC4BCBE22}" dt="2023-11-20T06:26:36.491" v="7663" actId="1036"/>
          <ac:spMkLst>
            <pc:docMk/>
            <pc:sldMk cId="1675170079" sldId="274"/>
            <ac:spMk id="2" creationId="{05BDAD1E-0059-4108-BCE6-A3C75E736677}"/>
          </ac:spMkLst>
        </pc:spChg>
        <pc:spChg chg="add mod">
          <ac:chgData name="naniyechu@gmail.com" userId="b9c45da9fbbb2eb4" providerId="LiveId" clId="{96222DB5-A791-4371-97D8-17DBC4BCBE22}" dt="2023-11-19T20:17:27.239" v="3099" actId="1076"/>
          <ac:spMkLst>
            <pc:docMk/>
            <pc:sldMk cId="1675170079" sldId="274"/>
            <ac:spMk id="3" creationId="{019A3C16-141F-F03B-769E-547675C4BCEA}"/>
          </ac:spMkLst>
        </pc:spChg>
        <pc:spChg chg="add del mod">
          <ac:chgData name="naniyechu@gmail.com" userId="b9c45da9fbbb2eb4" providerId="LiveId" clId="{96222DB5-A791-4371-97D8-17DBC4BCBE22}" dt="2023-11-19T20:11:31.786" v="3064"/>
          <ac:spMkLst>
            <pc:docMk/>
            <pc:sldMk cId="1675170079" sldId="274"/>
            <ac:spMk id="5" creationId="{D4C8D24C-9E9E-44FC-636E-22B785DADC27}"/>
          </ac:spMkLst>
        </pc:spChg>
        <pc:spChg chg="del">
          <ac:chgData name="naniyechu@gmail.com" userId="b9c45da9fbbb2eb4" providerId="LiveId" clId="{96222DB5-A791-4371-97D8-17DBC4BCBE22}" dt="2023-11-19T20:02:21.914" v="2921" actId="21"/>
          <ac:spMkLst>
            <pc:docMk/>
            <pc:sldMk cId="1675170079" sldId="274"/>
            <ac:spMk id="6" creationId="{8E17D2F9-85D0-4142-9A3B-B94A0E935F42}"/>
          </ac:spMkLst>
        </pc:spChg>
        <pc:spChg chg="del mod">
          <ac:chgData name="naniyechu@gmail.com" userId="b9c45da9fbbb2eb4" providerId="LiveId" clId="{96222DB5-A791-4371-97D8-17DBC4BCBE22}" dt="2023-11-19T20:05:04.691" v="2983"/>
          <ac:spMkLst>
            <pc:docMk/>
            <pc:sldMk cId="1675170079" sldId="274"/>
            <ac:spMk id="7" creationId="{87EF5405-A0B7-48B2-9FC8-59A208EB01B2}"/>
          </ac:spMkLst>
        </pc:spChg>
        <pc:spChg chg="mod">
          <ac:chgData name="naniyechu@gmail.com" userId="b9c45da9fbbb2eb4" providerId="LiveId" clId="{96222DB5-A791-4371-97D8-17DBC4BCBE22}" dt="2023-11-19T20:18:27.508" v="3105" actId="1076"/>
          <ac:spMkLst>
            <pc:docMk/>
            <pc:sldMk cId="1675170079" sldId="274"/>
            <ac:spMk id="9" creationId="{6F22CF19-7CC4-C9F3-32BB-D2BFEB5E1731}"/>
          </ac:spMkLst>
        </pc:spChg>
        <pc:spChg chg="mod">
          <ac:chgData name="naniyechu@gmail.com" userId="b9c45da9fbbb2eb4" providerId="LiveId" clId="{96222DB5-A791-4371-97D8-17DBC4BCBE22}" dt="2023-11-19T20:18:27.508" v="3105" actId="1076"/>
          <ac:spMkLst>
            <pc:docMk/>
            <pc:sldMk cId="1675170079" sldId="274"/>
            <ac:spMk id="10" creationId="{17A3C4F8-D035-6EA0-D8BC-C4FEB52D51C6}"/>
          </ac:spMkLst>
        </pc:spChg>
        <pc:spChg chg="mod">
          <ac:chgData name="naniyechu@gmail.com" userId="b9c45da9fbbb2eb4" providerId="LiveId" clId="{96222DB5-A791-4371-97D8-17DBC4BCBE22}" dt="2023-11-19T20:18:27.508" v="3105" actId="1076"/>
          <ac:spMkLst>
            <pc:docMk/>
            <pc:sldMk cId="1675170079" sldId="274"/>
            <ac:spMk id="11" creationId="{39769BCF-5C52-F6CA-A7E7-507DA9421E8D}"/>
          </ac:spMkLst>
        </pc:spChg>
        <pc:spChg chg="mod">
          <ac:chgData name="naniyechu@gmail.com" userId="b9c45da9fbbb2eb4" providerId="LiveId" clId="{96222DB5-A791-4371-97D8-17DBC4BCBE22}" dt="2023-11-19T20:18:27.508" v="3105" actId="1076"/>
          <ac:spMkLst>
            <pc:docMk/>
            <pc:sldMk cId="1675170079" sldId="274"/>
            <ac:spMk id="14" creationId="{C626EAC0-EB3C-A6E2-561C-EE0B9DDF0FBA}"/>
          </ac:spMkLst>
        </pc:spChg>
        <pc:spChg chg="mod">
          <ac:chgData name="naniyechu@gmail.com" userId="b9c45da9fbbb2eb4" providerId="LiveId" clId="{96222DB5-A791-4371-97D8-17DBC4BCBE22}" dt="2023-11-19T20:12:50.283" v="3065"/>
          <ac:spMkLst>
            <pc:docMk/>
            <pc:sldMk cId="1675170079" sldId="274"/>
            <ac:spMk id="15" creationId="{98889D9D-B4F0-4F53-88BC-8119DC80B062}"/>
          </ac:spMkLst>
        </pc:spChg>
        <pc:spChg chg="del">
          <ac:chgData name="naniyechu@gmail.com" userId="b9c45da9fbbb2eb4" providerId="LiveId" clId="{96222DB5-A791-4371-97D8-17DBC4BCBE22}" dt="2023-11-19T20:06:21.137" v="2991" actId="21"/>
          <ac:spMkLst>
            <pc:docMk/>
            <pc:sldMk cId="1675170079" sldId="274"/>
            <ac:spMk id="16" creationId="{F05AF710-6A64-421B-B44F-DBE6AF4922FE}"/>
          </ac:spMkLst>
        </pc:spChg>
        <pc:spChg chg="mod">
          <ac:chgData name="naniyechu@gmail.com" userId="b9c45da9fbbb2eb4" providerId="LiveId" clId="{96222DB5-A791-4371-97D8-17DBC4BCBE22}" dt="2023-11-19T20:18:27.508" v="3105" actId="1076"/>
          <ac:spMkLst>
            <pc:docMk/>
            <pc:sldMk cId="1675170079" sldId="274"/>
            <ac:spMk id="17" creationId="{787FFD79-1346-458D-B1E4-907269E2D9DB}"/>
          </ac:spMkLst>
        </pc:spChg>
        <pc:spChg chg="mod">
          <ac:chgData name="naniyechu@gmail.com" userId="b9c45da9fbbb2eb4" providerId="LiveId" clId="{96222DB5-A791-4371-97D8-17DBC4BCBE22}" dt="2023-11-19T20:18:27.508" v="3105" actId="1076"/>
          <ac:spMkLst>
            <pc:docMk/>
            <pc:sldMk cId="1675170079" sldId="274"/>
            <ac:spMk id="18" creationId="{79B3B4AF-A4F7-24DA-5A55-DBA5CCA834DE}"/>
          </ac:spMkLst>
        </pc:spChg>
        <pc:spChg chg="mod">
          <ac:chgData name="naniyechu@gmail.com" userId="b9c45da9fbbb2eb4" providerId="LiveId" clId="{96222DB5-A791-4371-97D8-17DBC4BCBE22}" dt="2023-11-19T20:18:27.508" v="3105" actId="1076"/>
          <ac:spMkLst>
            <pc:docMk/>
            <pc:sldMk cId="1675170079" sldId="274"/>
            <ac:spMk id="19" creationId="{510E4BA1-D989-93A3-2F01-91F2154900FF}"/>
          </ac:spMkLst>
        </pc:spChg>
        <pc:spChg chg="add mod">
          <ac:chgData name="naniyechu@gmail.com" userId="b9c45da9fbbb2eb4" providerId="LiveId" clId="{96222DB5-A791-4371-97D8-17DBC4BCBE22}" dt="2023-11-19T20:41:24.787" v="3403" actId="20577"/>
          <ac:spMkLst>
            <pc:docMk/>
            <pc:sldMk cId="1675170079" sldId="274"/>
            <ac:spMk id="25" creationId="{32454351-0102-0EE6-C924-7956EB28EF0D}"/>
          </ac:spMkLst>
        </pc:spChg>
        <pc:spChg chg="del mod">
          <ac:chgData name="naniyechu@gmail.com" userId="b9c45da9fbbb2eb4" providerId="LiveId" clId="{96222DB5-A791-4371-97D8-17DBC4BCBE22}" dt="2023-11-19T20:05:04.691" v="2981"/>
          <ac:spMkLst>
            <pc:docMk/>
            <pc:sldMk cId="1675170079" sldId="274"/>
            <ac:spMk id="30" creationId="{F09E1808-B6A7-48DD-A68E-D6049F711AE7}"/>
          </ac:spMkLst>
        </pc:spChg>
        <pc:spChg chg="del mod">
          <ac:chgData name="naniyechu@gmail.com" userId="b9c45da9fbbb2eb4" providerId="LiveId" clId="{96222DB5-A791-4371-97D8-17DBC4BCBE22}" dt="2023-11-19T20:04:53.385" v="2970" actId="478"/>
          <ac:spMkLst>
            <pc:docMk/>
            <pc:sldMk cId="1675170079" sldId="274"/>
            <ac:spMk id="31" creationId="{D5BFD1AE-996B-4A6C-B6D4-5D405271A0F2}"/>
          </ac:spMkLst>
        </pc:spChg>
        <pc:spChg chg="del mod">
          <ac:chgData name="naniyechu@gmail.com" userId="b9c45da9fbbb2eb4" providerId="LiveId" clId="{96222DB5-A791-4371-97D8-17DBC4BCBE22}" dt="2023-11-19T20:04:48.583" v="2969" actId="21"/>
          <ac:spMkLst>
            <pc:docMk/>
            <pc:sldMk cId="1675170079" sldId="274"/>
            <ac:spMk id="32" creationId="{35E4DA66-9521-4259-A3D6-AD89AB54D5B8}"/>
          </ac:spMkLst>
        </pc:spChg>
        <pc:spChg chg="del mod">
          <ac:chgData name="naniyechu@gmail.com" userId="b9c45da9fbbb2eb4" providerId="LiveId" clId="{96222DB5-A791-4371-97D8-17DBC4BCBE22}" dt="2023-11-19T20:02:19.561" v="2920" actId="21"/>
          <ac:spMkLst>
            <pc:docMk/>
            <pc:sldMk cId="1675170079" sldId="274"/>
            <ac:spMk id="34" creationId="{CFF4B3A3-19BF-4B4E-9868-05663362F3CE}"/>
          </ac:spMkLst>
        </pc:spChg>
        <pc:spChg chg="mod">
          <ac:chgData name="naniyechu@gmail.com" userId="b9c45da9fbbb2eb4" providerId="LiveId" clId="{96222DB5-A791-4371-97D8-17DBC4BCBE22}" dt="2023-11-20T06:16:39.009" v="7351" actId="1076"/>
          <ac:spMkLst>
            <pc:docMk/>
            <pc:sldMk cId="1675170079" sldId="274"/>
            <ac:spMk id="44" creationId="{01494A36-FAAB-44DE-B8F7-D873AF3E6EE2}"/>
          </ac:spMkLst>
        </pc:spChg>
        <pc:spChg chg="del mod">
          <ac:chgData name="naniyechu@gmail.com" userId="b9c45da9fbbb2eb4" providerId="LiveId" clId="{96222DB5-A791-4371-97D8-17DBC4BCBE22}" dt="2023-11-19T20:32:03.217" v="3278" actId="478"/>
          <ac:spMkLst>
            <pc:docMk/>
            <pc:sldMk cId="1675170079" sldId="274"/>
            <ac:spMk id="58" creationId="{FD306AE5-7149-46F4-B052-D8AA64E7B7D6}"/>
          </ac:spMkLst>
        </pc:spChg>
        <pc:spChg chg="del">
          <ac:chgData name="naniyechu@gmail.com" userId="b9c45da9fbbb2eb4" providerId="LiveId" clId="{96222DB5-A791-4371-97D8-17DBC4BCBE22}" dt="2023-11-19T20:05:04.674" v="2979" actId="21"/>
          <ac:spMkLst>
            <pc:docMk/>
            <pc:sldMk cId="1675170079" sldId="274"/>
            <ac:spMk id="69" creationId="{D56AE0CA-8210-48B6-82D9-3B0FAE576CC7}"/>
          </ac:spMkLst>
        </pc:spChg>
        <pc:spChg chg="del">
          <ac:chgData name="naniyechu@gmail.com" userId="b9c45da9fbbb2eb4" providerId="LiveId" clId="{96222DB5-A791-4371-97D8-17DBC4BCBE22}" dt="2023-11-19T20:05:06.860" v="2984" actId="21"/>
          <ac:spMkLst>
            <pc:docMk/>
            <pc:sldMk cId="1675170079" sldId="274"/>
            <ac:spMk id="70" creationId="{6AE779C9-74DF-438F-8C03-0B7245BA12B1}"/>
          </ac:spMkLst>
        </pc:spChg>
        <pc:spChg chg="del">
          <ac:chgData name="naniyechu@gmail.com" userId="b9c45da9fbbb2eb4" providerId="LiveId" clId="{96222DB5-A791-4371-97D8-17DBC4BCBE22}" dt="2023-11-19T20:26:31.140" v="3202" actId="21"/>
          <ac:spMkLst>
            <pc:docMk/>
            <pc:sldMk cId="1675170079" sldId="274"/>
            <ac:spMk id="71" creationId="{34432A85-06BD-4DF1-80D7-226B466EABFF}"/>
          </ac:spMkLst>
        </pc:spChg>
        <pc:grpChg chg="add mod">
          <ac:chgData name="naniyechu@gmail.com" userId="b9c45da9fbbb2eb4" providerId="LiveId" clId="{96222DB5-A791-4371-97D8-17DBC4BCBE22}" dt="2023-11-19T20:18:27.508" v="3105" actId="1076"/>
          <ac:grpSpMkLst>
            <pc:docMk/>
            <pc:sldMk cId="1675170079" sldId="274"/>
            <ac:grpSpMk id="8" creationId="{FC33C0E2-AAF8-0AEB-3862-5A20326FC616}"/>
          </ac:grpSpMkLst>
        </pc:grpChg>
        <pc:grpChg chg="del">
          <ac:chgData name="naniyechu@gmail.com" userId="b9c45da9fbbb2eb4" providerId="LiveId" clId="{96222DB5-A791-4371-97D8-17DBC4BCBE22}" dt="2023-11-19T20:26:26.643" v="3201" actId="21"/>
          <ac:grpSpMkLst>
            <pc:docMk/>
            <pc:sldMk cId="1675170079" sldId="274"/>
            <ac:grpSpMk id="12" creationId="{65268D3D-2B8D-46AA-86D4-2A10CA57883F}"/>
          </ac:grpSpMkLst>
        </pc:grpChg>
        <pc:picChg chg="add mod">
          <ac:chgData name="naniyechu@gmail.com" userId="b9c45da9fbbb2eb4" providerId="LiveId" clId="{96222DB5-A791-4371-97D8-17DBC4BCBE22}" dt="2023-11-19T20:30:30.262" v="3268" actId="1076"/>
          <ac:picMkLst>
            <pc:docMk/>
            <pc:sldMk cId="1675170079" sldId="274"/>
            <ac:picMk id="21" creationId="{8428EBDC-8E23-0CCB-BF29-25223604E5D6}"/>
          </ac:picMkLst>
        </pc:picChg>
        <pc:cxnChg chg="del">
          <ac:chgData name="naniyechu@gmail.com" userId="b9c45da9fbbb2eb4" providerId="LiveId" clId="{96222DB5-A791-4371-97D8-17DBC4BCBE22}" dt="2023-11-19T20:26:22.100" v="3200" actId="21"/>
          <ac:cxnSpMkLst>
            <pc:docMk/>
            <pc:sldMk cId="1675170079" sldId="274"/>
            <ac:cxnSpMk id="13" creationId="{E0111803-DB8B-420E-B680-1F9BAB340A3B}"/>
          </ac:cxnSpMkLst>
        </pc:cxnChg>
        <pc:cxnChg chg="del">
          <ac:chgData name="naniyechu@gmail.com" userId="b9c45da9fbbb2eb4" providerId="LiveId" clId="{96222DB5-A791-4371-97D8-17DBC4BCBE22}" dt="2023-11-19T20:26:19.512" v="3199" actId="21"/>
          <ac:cxnSpMkLst>
            <pc:docMk/>
            <pc:sldMk cId="1675170079" sldId="274"/>
            <ac:cxnSpMk id="65" creationId="{895A98C3-7A64-424D-B13E-8309DE53A173}"/>
          </ac:cxnSpMkLst>
        </pc:cxnChg>
      </pc:sldChg>
      <pc:sldChg chg="delSp modSp add del mod">
        <pc:chgData name="naniyechu@gmail.com" userId="b9c45da9fbbb2eb4" providerId="LiveId" clId="{96222DB5-A791-4371-97D8-17DBC4BCBE22}" dt="2023-11-19T21:02:59.293" v="4002" actId="2696"/>
        <pc:sldMkLst>
          <pc:docMk/>
          <pc:sldMk cId="687119106" sldId="275"/>
        </pc:sldMkLst>
        <pc:spChg chg="del">
          <ac:chgData name="naniyechu@gmail.com" userId="b9c45da9fbbb2eb4" providerId="LiveId" clId="{96222DB5-A791-4371-97D8-17DBC4BCBE22}" dt="2023-11-19T20:30:39.578" v="3270" actId="21"/>
          <ac:spMkLst>
            <pc:docMk/>
            <pc:sldMk cId="687119106" sldId="275"/>
            <ac:spMk id="6" creationId="{8E17D2F9-85D0-4142-9A3B-B94A0E935F42}"/>
          </ac:spMkLst>
        </pc:spChg>
        <pc:spChg chg="mod">
          <ac:chgData name="naniyechu@gmail.com" userId="b9c45da9fbbb2eb4" providerId="LiveId" clId="{96222DB5-A791-4371-97D8-17DBC4BCBE22}" dt="2023-11-19T21:02:21.142" v="3985" actId="20577"/>
          <ac:spMkLst>
            <pc:docMk/>
            <pc:sldMk cId="687119106" sldId="275"/>
            <ac:spMk id="7" creationId="{87EF5405-A0B7-48B2-9FC8-59A208EB01B2}"/>
          </ac:spMkLst>
        </pc:spChg>
        <pc:spChg chg="mod">
          <ac:chgData name="naniyechu@gmail.com" userId="b9c45da9fbbb2eb4" providerId="LiveId" clId="{96222DB5-A791-4371-97D8-17DBC4BCBE22}" dt="2023-11-19T20:12:50.283" v="3065"/>
          <ac:spMkLst>
            <pc:docMk/>
            <pc:sldMk cId="687119106" sldId="275"/>
            <ac:spMk id="15" creationId="{98889D9D-B4F0-4F53-88BC-8119DC80B062}"/>
          </ac:spMkLst>
        </pc:spChg>
        <pc:spChg chg="del mod">
          <ac:chgData name="naniyechu@gmail.com" userId="b9c45da9fbbb2eb4" providerId="LiveId" clId="{96222DB5-A791-4371-97D8-17DBC4BCBE22}" dt="2023-11-19T21:00:58.112" v="3981"/>
          <ac:spMkLst>
            <pc:docMk/>
            <pc:sldMk cId="687119106" sldId="275"/>
            <ac:spMk id="30" creationId="{F09E1808-B6A7-48DD-A68E-D6049F711AE7}"/>
          </ac:spMkLst>
        </pc:spChg>
        <pc:spChg chg="del mod">
          <ac:chgData name="naniyechu@gmail.com" userId="b9c45da9fbbb2eb4" providerId="LiveId" clId="{96222DB5-A791-4371-97D8-17DBC4BCBE22}" dt="2023-11-19T20:57:39.302" v="3978"/>
          <ac:spMkLst>
            <pc:docMk/>
            <pc:sldMk cId="687119106" sldId="275"/>
            <ac:spMk id="31" creationId="{D5BFD1AE-996B-4A6C-B6D4-5D405271A0F2}"/>
          </ac:spMkLst>
        </pc:spChg>
        <pc:spChg chg="del mod">
          <ac:chgData name="naniyechu@gmail.com" userId="b9c45da9fbbb2eb4" providerId="LiveId" clId="{96222DB5-A791-4371-97D8-17DBC4BCBE22}" dt="2023-11-19T20:57:33.042" v="3974" actId="21"/>
          <ac:spMkLst>
            <pc:docMk/>
            <pc:sldMk cId="687119106" sldId="275"/>
            <ac:spMk id="32" creationId="{35E4DA66-9521-4259-A3D6-AD89AB54D5B8}"/>
          </ac:spMkLst>
        </pc:spChg>
        <pc:spChg chg="del">
          <ac:chgData name="naniyechu@gmail.com" userId="b9c45da9fbbb2eb4" providerId="LiveId" clId="{96222DB5-A791-4371-97D8-17DBC4BCBE22}" dt="2023-11-19T20:30:37.714" v="3269" actId="21"/>
          <ac:spMkLst>
            <pc:docMk/>
            <pc:sldMk cId="687119106" sldId="275"/>
            <ac:spMk id="34" creationId="{CFF4B3A3-19BF-4B4E-9868-05663362F3CE}"/>
          </ac:spMkLst>
        </pc:spChg>
        <pc:spChg chg="del mod">
          <ac:chgData name="naniyechu@gmail.com" userId="b9c45da9fbbb2eb4" providerId="LiveId" clId="{96222DB5-A791-4371-97D8-17DBC4BCBE22}" dt="2023-11-19T21:02:22.998" v="3987"/>
          <ac:spMkLst>
            <pc:docMk/>
            <pc:sldMk cId="687119106" sldId="275"/>
            <ac:spMk id="58" creationId="{FD306AE5-7149-46F4-B052-D8AA64E7B7D6}"/>
          </ac:spMkLst>
        </pc:spChg>
      </pc:sldChg>
      <pc:sldChg chg="addSp modSp new mod">
        <pc:chgData name="naniyechu@gmail.com" userId="b9c45da9fbbb2eb4" providerId="LiveId" clId="{96222DB5-A791-4371-97D8-17DBC4BCBE22}" dt="2023-11-20T08:39:08.142" v="7986" actId="255"/>
        <pc:sldMkLst>
          <pc:docMk/>
          <pc:sldMk cId="1694984074" sldId="276"/>
        </pc:sldMkLst>
        <pc:spChg chg="add mod">
          <ac:chgData name="naniyechu@gmail.com" userId="b9c45da9fbbb2eb4" providerId="LiveId" clId="{96222DB5-A791-4371-97D8-17DBC4BCBE22}" dt="2023-11-20T08:39:08.142" v="7986" actId="255"/>
          <ac:spMkLst>
            <pc:docMk/>
            <pc:sldMk cId="1694984074" sldId="276"/>
            <ac:spMk id="3" creationId="{EDC2B720-766A-B05D-286F-FCDFBFD84D30}"/>
          </ac:spMkLst>
        </pc:spChg>
        <pc:spChg chg="add mod">
          <ac:chgData name="naniyechu@gmail.com" userId="b9c45da9fbbb2eb4" providerId="LiveId" clId="{96222DB5-A791-4371-97D8-17DBC4BCBE22}" dt="2023-11-20T05:36:28.155" v="5564" actId="1037"/>
          <ac:spMkLst>
            <pc:docMk/>
            <pc:sldMk cId="1694984074" sldId="276"/>
            <ac:spMk id="4" creationId="{5C87F894-8CD6-49EA-04D9-0693EB46C680}"/>
          </ac:spMkLst>
        </pc:spChg>
      </pc:sldChg>
      <pc:sldChg chg="addSp delSp modSp add mod">
        <pc:chgData name="naniyechu@gmail.com" userId="b9c45da9fbbb2eb4" providerId="LiveId" clId="{96222DB5-A791-4371-97D8-17DBC4BCBE22}" dt="2023-11-20T05:19:45.827" v="5288" actId="255"/>
        <pc:sldMkLst>
          <pc:docMk/>
          <pc:sldMk cId="1865787133" sldId="277"/>
        </pc:sldMkLst>
        <pc:spChg chg="mod">
          <ac:chgData name="naniyechu@gmail.com" userId="b9c45da9fbbb2eb4" providerId="LiveId" clId="{96222DB5-A791-4371-97D8-17DBC4BCBE22}" dt="2023-11-19T20:54:34.208" v="3913" actId="1037"/>
          <ac:spMkLst>
            <pc:docMk/>
            <pc:sldMk cId="1865787133" sldId="277"/>
            <ac:spMk id="2" creationId="{B92A4034-0B3E-A51A-1167-11E49C4E8ACD}"/>
          </ac:spMkLst>
        </pc:spChg>
        <pc:spChg chg="del mod">
          <ac:chgData name="naniyechu@gmail.com" userId="b9c45da9fbbb2eb4" providerId="LiveId" clId="{96222DB5-A791-4371-97D8-17DBC4BCBE22}" dt="2023-11-19T20:50:58.846" v="3796" actId="21"/>
          <ac:spMkLst>
            <pc:docMk/>
            <pc:sldMk cId="1865787133" sldId="277"/>
            <ac:spMk id="3" creationId="{EB875253-C3CF-2E1F-AE7F-7F5C007C30EA}"/>
          </ac:spMkLst>
        </pc:spChg>
        <pc:spChg chg="add mod">
          <ac:chgData name="naniyechu@gmail.com" userId="b9c45da9fbbb2eb4" providerId="LiveId" clId="{96222DB5-A791-4371-97D8-17DBC4BCBE22}" dt="2023-11-19T20:50:01.470" v="3786" actId="1076"/>
          <ac:spMkLst>
            <pc:docMk/>
            <pc:sldMk cId="1865787133" sldId="277"/>
            <ac:spMk id="6" creationId="{7427350D-AE56-7389-26F6-88862F558C0F}"/>
          </ac:spMkLst>
        </pc:spChg>
        <pc:spChg chg="add mod">
          <ac:chgData name="naniyechu@gmail.com" userId="b9c45da9fbbb2eb4" providerId="LiveId" clId="{96222DB5-A791-4371-97D8-17DBC4BCBE22}" dt="2023-11-20T05:19:45.827" v="5288" actId="255"/>
          <ac:spMkLst>
            <pc:docMk/>
            <pc:sldMk cId="1865787133" sldId="277"/>
            <ac:spMk id="9" creationId="{8BEA34E9-7A45-9B2E-5D5E-5291229BF2D0}"/>
          </ac:spMkLst>
        </pc:spChg>
        <pc:picChg chg="add mod">
          <ac:chgData name="naniyechu@gmail.com" userId="b9c45da9fbbb2eb4" providerId="LiveId" clId="{96222DB5-A791-4371-97D8-17DBC4BCBE22}" dt="2023-11-19T20:52:38.316" v="3804" actId="1076"/>
          <ac:picMkLst>
            <pc:docMk/>
            <pc:sldMk cId="1865787133" sldId="277"/>
            <ac:picMk id="5" creationId="{3FF4B076-8A27-499D-5554-A686847A546B}"/>
          </ac:picMkLst>
        </pc:picChg>
      </pc:sldChg>
      <pc:sldChg chg="new del">
        <pc:chgData name="naniyechu@gmail.com" userId="b9c45da9fbbb2eb4" providerId="LiveId" clId="{96222DB5-A791-4371-97D8-17DBC4BCBE22}" dt="2023-11-19T20:31:01.956" v="3274" actId="2696"/>
        <pc:sldMkLst>
          <pc:docMk/>
          <pc:sldMk cId="2716992093" sldId="277"/>
        </pc:sldMkLst>
      </pc:sldChg>
      <pc:sldChg chg="new del">
        <pc:chgData name="naniyechu@gmail.com" userId="b9c45da9fbbb2eb4" providerId="LiveId" clId="{96222DB5-A791-4371-97D8-17DBC4BCBE22}" dt="2023-11-19T20:30:54.470" v="3272" actId="2696"/>
        <pc:sldMkLst>
          <pc:docMk/>
          <pc:sldMk cId="3318774592" sldId="277"/>
        </pc:sldMkLst>
      </pc:sldChg>
      <pc:sldChg chg="addSp delSp modSp add del mod">
        <pc:chgData name="naniyechu@gmail.com" userId="b9c45da9fbbb2eb4" providerId="LiveId" clId="{96222DB5-A791-4371-97D8-17DBC4BCBE22}" dt="2023-11-19T20:52:46.878" v="3805" actId="2696"/>
        <pc:sldMkLst>
          <pc:docMk/>
          <pc:sldMk cId="174913492" sldId="278"/>
        </pc:sldMkLst>
        <pc:spChg chg="mod">
          <ac:chgData name="naniyechu@gmail.com" userId="b9c45da9fbbb2eb4" providerId="LiveId" clId="{96222DB5-A791-4371-97D8-17DBC4BCBE22}" dt="2023-11-19T20:47:16.682" v="3763" actId="255"/>
          <ac:spMkLst>
            <pc:docMk/>
            <pc:sldMk cId="174913492" sldId="278"/>
            <ac:spMk id="2" creationId="{05BDAD1E-0059-4108-BCE6-A3C75E736677}"/>
          </ac:spMkLst>
        </pc:spChg>
        <pc:spChg chg="add del mod">
          <ac:chgData name="naniyechu@gmail.com" userId="b9c45da9fbbb2eb4" providerId="LiveId" clId="{96222DB5-A791-4371-97D8-17DBC4BCBE22}" dt="2023-11-19T20:49:53.637" v="3784" actId="21"/>
          <ac:spMkLst>
            <pc:docMk/>
            <pc:sldMk cId="174913492" sldId="278"/>
            <ac:spMk id="6" creationId="{F6142272-0485-A763-4FCB-592CF2713DFF}"/>
          </ac:spMkLst>
        </pc:spChg>
        <pc:spChg chg="del mod">
          <ac:chgData name="naniyechu@gmail.com" userId="b9c45da9fbbb2eb4" providerId="LiveId" clId="{96222DB5-A791-4371-97D8-17DBC4BCBE22}" dt="2023-11-19T20:42:21.623" v="3634"/>
          <ac:spMkLst>
            <pc:docMk/>
            <pc:sldMk cId="174913492" sldId="278"/>
            <ac:spMk id="7" creationId="{87EF5405-A0B7-48B2-9FC8-59A208EB01B2}"/>
          </ac:spMkLst>
        </pc:spChg>
        <pc:spChg chg="del">
          <ac:chgData name="naniyechu@gmail.com" userId="b9c45da9fbbb2eb4" providerId="LiveId" clId="{96222DB5-A791-4371-97D8-17DBC4BCBE22}" dt="2023-11-19T20:42:23.661" v="3639" actId="478"/>
          <ac:spMkLst>
            <pc:docMk/>
            <pc:sldMk cId="174913492" sldId="278"/>
            <ac:spMk id="16" creationId="{F05AF710-6A64-421B-B44F-DBE6AF4922FE}"/>
          </ac:spMkLst>
        </pc:spChg>
        <pc:spChg chg="del mod">
          <ac:chgData name="naniyechu@gmail.com" userId="b9c45da9fbbb2eb4" providerId="LiveId" clId="{96222DB5-A791-4371-97D8-17DBC4BCBE22}" dt="2023-11-19T20:42:21.622" v="3632"/>
          <ac:spMkLst>
            <pc:docMk/>
            <pc:sldMk cId="174913492" sldId="278"/>
            <ac:spMk id="30" creationId="{F09E1808-B6A7-48DD-A68E-D6049F711AE7}"/>
          </ac:spMkLst>
        </pc:spChg>
        <pc:spChg chg="del mod">
          <ac:chgData name="naniyechu@gmail.com" userId="b9c45da9fbbb2eb4" providerId="LiveId" clId="{96222DB5-A791-4371-97D8-17DBC4BCBE22}" dt="2023-11-19T20:42:21.625" v="3638"/>
          <ac:spMkLst>
            <pc:docMk/>
            <pc:sldMk cId="174913492" sldId="278"/>
            <ac:spMk id="31" creationId="{D5BFD1AE-996B-4A6C-B6D4-5D405271A0F2}"/>
          </ac:spMkLst>
        </pc:spChg>
        <pc:spChg chg="del mod">
          <ac:chgData name="naniyechu@gmail.com" userId="b9c45da9fbbb2eb4" providerId="LiveId" clId="{96222DB5-A791-4371-97D8-17DBC4BCBE22}" dt="2023-11-19T20:42:21.624" v="3636"/>
          <ac:spMkLst>
            <pc:docMk/>
            <pc:sldMk cId="174913492" sldId="278"/>
            <ac:spMk id="32" creationId="{35E4DA66-9521-4259-A3D6-AD89AB54D5B8}"/>
          </ac:spMkLst>
        </pc:spChg>
        <pc:spChg chg="mod">
          <ac:chgData name="naniyechu@gmail.com" userId="b9c45da9fbbb2eb4" providerId="LiveId" clId="{96222DB5-A791-4371-97D8-17DBC4BCBE22}" dt="2023-11-19T20:45:44.116" v="3699" actId="1035"/>
          <ac:spMkLst>
            <pc:docMk/>
            <pc:sldMk cId="174913492" sldId="278"/>
            <ac:spMk id="44" creationId="{01494A36-FAAB-44DE-B8F7-D873AF3E6EE2}"/>
          </ac:spMkLst>
        </pc:spChg>
        <pc:spChg chg="del mod">
          <ac:chgData name="naniyechu@gmail.com" userId="b9c45da9fbbb2eb4" providerId="LiveId" clId="{96222DB5-A791-4371-97D8-17DBC4BCBE22}" dt="2023-11-19T20:42:06.267" v="3621" actId="478"/>
          <ac:spMkLst>
            <pc:docMk/>
            <pc:sldMk cId="174913492" sldId="278"/>
            <ac:spMk id="58" creationId="{FD306AE5-7149-46F4-B052-D8AA64E7B7D6}"/>
          </ac:spMkLst>
        </pc:spChg>
        <pc:spChg chg="del">
          <ac:chgData name="naniyechu@gmail.com" userId="b9c45da9fbbb2eb4" providerId="LiveId" clId="{96222DB5-A791-4371-97D8-17DBC4BCBE22}" dt="2023-11-19T20:42:21.620" v="3630" actId="478"/>
          <ac:spMkLst>
            <pc:docMk/>
            <pc:sldMk cId="174913492" sldId="278"/>
            <ac:spMk id="69" creationId="{D56AE0CA-8210-48B6-82D9-3B0FAE576CC7}"/>
          </ac:spMkLst>
        </pc:spChg>
        <pc:spChg chg="del">
          <ac:chgData name="naniyechu@gmail.com" userId="b9c45da9fbbb2eb4" providerId="LiveId" clId="{96222DB5-A791-4371-97D8-17DBC4BCBE22}" dt="2023-11-19T20:42:31.171" v="3643" actId="478"/>
          <ac:spMkLst>
            <pc:docMk/>
            <pc:sldMk cId="174913492" sldId="278"/>
            <ac:spMk id="70" creationId="{6AE779C9-74DF-438F-8C03-0B7245BA12B1}"/>
          </ac:spMkLst>
        </pc:spChg>
        <pc:spChg chg="del">
          <ac:chgData name="naniyechu@gmail.com" userId="b9c45da9fbbb2eb4" providerId="LiveId" clId="{96222DB5-A791-4371-97D8-17DBC4BCBE22}" dt="2023-11-19T20:42:32.900" v="3644" actId="478"/>
          <ac:spMkLst>
            <pc:docMk/>
            <pc:sldMk cId="174913492" sldId="278"/>
            <ac:spMk id="71" creationId="{34432A85-06BD-4DF1-80D7-226B466EABFF}"/>
          </ac:spMkLst>
        </pc:spChg>
        <pc:grpChg chg="del">
          <ac:chgData name="naniyechu@gmail.com" userId="b9c45da9fbbb2eb4" providerId="LiveId" clId="{96222DB5-A791-4371-97D8-17DBC4BCBE22}" dt="2023-11-19T20:42:29.530" v="3642" actId="478"/>
          <ac:grpSpMkLst>
            <pc:docMk/>
            <pc:sldMk cId="174913492" sldId="278"/>
            <ac:grpSpMk id="12" creationId="{65268D3D-2B8D-46AA-86D4-2A10CA57883F}"/>
          </ac:grpSpMkLst>
        </pc:grpChg>
        <pc:picChg chg="add del mod">
          <ac:chgData name="naniyechu@gmail.com" userId="b9c45da9fbbb2eb4" providerId="LiveId" clId="{96222DB5-A791-4371-97D8-17DBC4BCBE22}" dt="2023-11-19T20:49:53.637" v="3784" actId="21"/>
          <ac:picMkLst>
            <pc:docMk/>
            <pc:sldMk cId="174913492" sldId="278"/>
            <ac:picMk id="5" creationId="{2D23B1D1-63EB-5E1B-1700-48DC7862A61D}"/>
          </ac:picMkLst>
        </pc:picChg>
        <pc:picChg chg="mod">
          <ac:chgData name="naniyechu@gmail.com" userId="b9c45da9fbbb2eb4" providerId="LiveId" clId="{96222DB5-A791-4371-97D8-17DBC4BCBE22}" dt="2023-11-19T20:44:12.285" v="3654" actId="14100"/>
          <ac:picMkLst>
            <pc:docMk/>
            <pc:sldMk cId="174913492" sldId="278"/>
            <ac:picMk id="47" creationId="{4C1C45AD-F172-4C80-8AE3-2711FC6ADE95}"/>
          </ac:picMkLst>
        </pc:picChg>
        <pc:cxnChg chg="del">
          <ac:chgData name="naniyechu@gmail.com" userId="b9c45da9fbbb2eb4" providerId="LiveId" clId="{96222DB5-A791-4371-97D8-17DBC4BCBE22}" dt="2023-11-19T20:42:26.439" v="3640" actId="478"/>
          <ac:cxnSpMkLst>
            <pc:docMk/>
            <pc:sldMk cId="174913492" sldId="278"/>
            <ac:cxnSpMk id="13" creationId="{E0111803-DB8B-420E-B680-1F9BAB340A3B}"/>
          </ac:cxnSpMkLst>
        </pc:cxnChg>
        <pc:cxnChg chg="del">
          <ac:chgData name="naniyechu@gmail.com" userId="b9c45da9fbbb2eb4" providerId="LiveId" clId="{96222DB5-A791-4371-97D8-17DBC4BCBE22}" dt="2023-11-19T20:42:28.036" v="3641" actId="478"/>
          <ac:cxnSpMkLst>
            <pc:docMk/>
            <pc:sldMk cId="174913492" sldId="278"/>
            <ac:cxnSpMk id="65" creationId="{895A98C3-7A64-424D-B13E-8309DE53A173}"/>
          </ac:cxnSpMkLst>
        </pc:cxnChg>
      </pc:sldChg>
      <pc:sldChg chg="new del">
        <pc:chgData name="naniyechu@gmail.com" userId="b9c45da9fbbb2eb4" providerId="LiveId" clId="{96222DB5-A791-4371-97D8-17DBC4BCBE22}" dt="2023-11-20T05:44:34.039" v="5761" actId="2696"/>
        <pc:sldMkLst>
          <pc:docMk/>
          <pc:sldMk cId="189688612" sldId="278"/>
        </pc:sldMkLst>
      </pc:sldChg>
      <pc:sldChg chg="addSp delSp modSp add del mod">
        <pc:chgData name="naniyechu@gmail.com" userId="b9c45da9fbbb2eb4" providerId="LiveId" clId="{96222DB5-A791-4371-97D8-17DBC4BCBE22}" dt="2023-11-19T21:15:07.795" v="4266" actId="2696"/>
        <pc:sldMkLst>
          <pc:docMk/>
          <pc:sldMk cId="176254581" sldId="279"/>
        </pc:sldMkLst>
        <pc:spChg chg="mod">
          <ac:chgData name="naniyechu@gmail.com" userId="b9c45da9fbbb2eb4" providerId="LiveId" clId="{96222DB5-A791-4371-97D8-17DBC4BCBE22}" dt="2023-11-19T21:10:25.644" v="4117" actId="20577"/>
          <ac:spMkLst>
            <pc:docMk/>
            <pc:sldMk cId="176254581" sldId="279"/>
            <ac:spMk id="2" creationId="{05BDAD1E-0059-4108-BCE6-A3C75E736677}"/>
          </ac:spMkLst>
        </pc:spChg>
        <pc:spChg chg="del">
          <ac:chgData name="naniyechu@gmail.com" userId="b9c45da9fbbb2eb4" providerId="LiveId" clId="{96222DB5-A791-4371-97D8-17DBC4BCBE22}" dt="2023-11-19T21:04:57.168" v="4009" actId="21"/>
          <ac:spMkLst>
            <pc:docMk/>
            <pc:sldMk cId="176254581" sldId="279"/>
            <ac:spMk id="6" creationId="{8E17D2F9-85D0-4142-9A3B-B94A0E935F42}"/>
          </ac:spMkLst>
        </pc:spChg>
        <pc:spChg chg="del">
          <ac:chgData name="naniyechu@gmail.com" userId="b9c45da9fbbb2eb4" providerId="LiveId" clId="{96222DB5-A791-4371-97D8-17DBC4BCBE22}" dt="2023-11-19T21:05:07.147" v="4014" actId="21"/>
          <ac:spMkLst>
            <pc:docMk/>
            <pc:sldMk cId="176254581" sldId="279"/>
            <ac:spMk id="16" creationId="{F05AF710-6A64-421B-B44F-DBE6AF4922FE}"/>
          </ac:spMkLst>
        </pc:spChg>
        <pc:spChg chg="del mod">
          <ac:chgData name="naniyechu@gmail.com" userId="b9c45da9fbbb2eb4" providerId="LiveId" clId="{96222DB5-A791-4371-97D8-17DBC4BCBE22}" dt="2023-11-19T21:05:18.758" v="4021"/>
          <ac:spMkLst>
            <pc:docMk/>
            <pc:sldMk cId="176254581" sldId="279"/>
            <ac:spMk id="31" creationId="{D5BFD1AE-996B-4A6C-B6D4-5D405271A0F2}"/>
          </ac:spMkLst>
        </pc:spChg>
        <pc:spChg chg="del mod">
          <ac:chgData name="naniyechu@gmail.com" userId="b9c45da9fbbb2eb4" providerId="LiveId" clId="{96222DB5-A791-4371-97D8-17DBC4BCBE22}" dt="2023-11-19T21:05:25.583" v="4026"/>
          <ac:spMkLst>
            <pc:docMk/>
            <pc:sldMk cId="176254581" sldId="279"/>
            <ac:spMk id="32" creationId="{35E4DA66-9521-4259-A3D6-AD89AB54D5B8}"/>
          </ac:spMkLst>
        </pc:spChg>
        <pc:spChg chg="del">
          <ac:chgData name="naniyechu@gmail.com" userId="b9c45da9fbbb2eb4" providerId="LiveId" clId="{96222DB5-A791-4371-97D8-17DBC4BCBE22}" dt="2023-11-19T21:04:55.368" v="4008" actId="21"/>
          <ac:spMkLst>
            <pc:docMk/>
            <pc:sldMk cId="176254581" sldId="279"/>
            <ac:spMk id="34" creationId="{CFF4B3A3-19BF-4B4E-9868-05663362F3CE}"/>
          </ac:spMkLst>
        </pc:spChg>
        <pc:spChg chg="del">
          <ac:chgData name="naniyechu@gmail.com" userId="b9c45da9fbbb2eb4" providerId="LiveId" clId="{96222DB5-A791-4371-97D8-17DBC4BCBE22}" dt="2023-11-19T21:05:01.622" v="4011" actId="21"/>
          <ac:spMkLst>
            <pc:docMk/>
            <pc:sldMk cId="176254581" sldId="279"/>
            <ac:spMk id="69" creationId="{D56AE0CA-8210-48B6-82D9-3B0FAE576CC7}"/>
          </ac:spMkLst>
        </pc:spChg>
        <pc:spChg chg="del">
          <ac:chgData name="naniyechu@gmail.com" userId="b9c45da9fbbb2eb4" providerId="LiveId" clId="{96222DB5-A791-4371-97D8-17DBC4BCBE22}" dt="2023-11-19T21:05:03.511" v="4012" actId="21"/>
          <ac:spMkLst>
            <pc:docMk/>
            <pc:sldMk cId="176254581" sldId="279"/>
            <ac:spMk id="70" creationId="{6AE779C9-74DF-438F-8C03-0B7245BA12B1}"/>
          </ac:spMkLst>
        </pc:spChg>
        <pc:spChg chg="del">
          <ac:chgData name="naniyechu@gmail.com" userId="b9c45da9fbbb2eb4" providerId="LiveId" clId="{96222DB5-A791-4371-97D8-17DBC4BCBE22}" dt="2023-11-19T21:05:05.318" v="4013" actId="21"/>
          <ac:spMkLst>
            <pc:docMk/>
            <pc:sldMk cId="176254581" sldId="279"/>
            <ac:spMk id="71" creationId="{34432A85-06BD-4DF1-80D7-226B466EABFF}"/>
          </ac:spMkLst>
        </pc:spChg>
        <pc:grpChg chg="del">
          <ac:chgData name="naniyechu@gmail.com" userId="b9c45da9fbbb2eb4" providerId="LiveId" clId="{96222DB5-A791-4371-97D8-17DBC4BCBE22}" dt="2023-11-19T21:04:59.318" v="4010" actId="21"/>
          <ac:grpSpMkLst>
            <pc:docMk/>
            <pc:sldMk cId="176254581" sldId="279"/>
            <ac:grpSpMk id="12" creationId="{65268D3D-2B8D-46AA-86D4-2A10CA57883F}"/>
          </ac:grpSpMkLst>
        </pc:grpChg>
        <pc:picChg chg="add del mod">
          <ac:chgData name="naniyechu@gmail.com" userId="b9c45da9fbbb2eb4" providerId="LiveId" clId="{96222DB5-A791-4371-97D8-17DBC4BCBE22}" dt="2023-11-19T21:06:19.815" v="4035" actId="21"/>
          <ac:picMkLst>
            <pc:docMk/>
            <pc:sldMk cId="176254581" sldId="279"/>
            <ac:picMk id="5" creationId="{AE9344AF-7F32-7AD8-2812-98AFE41C3354}"/>
          </ac:picMkLst>
        </pc:picChg>
        <pc:cxnChg chg="del">
          <ac:chgData name="naniyechu@gmail.com" userId="b9c45da9fbbb2eb4" providerId="LiveId" clId="{96222DB5-A791-4371-97D8-17DBC4BCBE22}" dt="2023-11-19T21:05:21.016" v="4022" actId="478"/>
          <ac:cxnSpMkLst>
            <pc:docMk/>
            <pc:sldMk cId="176254581" sldId="279"/>
            <ac:cxnSpMk id="13" creationId="{E0111803-DB8B-420E-B680-1F9BAB340A3B}"/>
          </ac:cxnSpMkLst>
        </pc:cxnChg>
        <pc:cxnChg chg="del">
          <ac:chgData name="naniyechu@gmail.com" userId="b9c45da9fbbb2eb4" providerId="LiveId" clId="{96222DB5-A791-4371-97D8-17DBC4BCBE22}" dt="2023-11-19T21:05:18.756" v="4019" actId="478"/>
          <ac:cxnSpMkLst>
            <pc:docMk/>
            <pc:sldMk cId="176254581" sldId="279"/>
            <ac:cxnSpMk id="65" creationId="{895A98C3-7A64-424D-B13E-8309DE53A173}"/>
          </ac:cxnSpMkLst>
        </pc:cxnChg>
      </pc:sldChg>
      <pc:sldChg chg="new del">
        <pc:chgData name="naniyechu@gmail.com" userId="b9c45da9fbbb2eb4" providerId="LiveId" clId="{96222DB5-A791-4371-97D8-17DBC4BCBE22}" dt="2023-11-19T21:04:39.169" v="4004" actId="2696"/>
        <pc:sldMkLst>
          <pc:docMk/>
          <pc:sldMk cId="2000127469" sldId="279"/>
        </pc:sldMkLst>
      </pc:sldChg>
      <pc:sldChg chg="add del">
        <pc:chgData name="naniyechu@gmail.com" userId="b9c45da9fbbb2eb4" providerId="LiveId" clId="{96222DB5-A791-4371-97D8-17DBC4BCBE22}" dt="2023-11-19T21:04:42.777" v="4006" actId="2696"/>
        <pc:sldMkLst>
          <pc:docMk/>
          <pc:sldMk cId="2224864859" sldId="279"/>
        </pc:sldMkLst>
      </pc:sldChg>
      <pc:sldChg chg="add del">
        <pc:chgData name="naniyechu@gmail.com" userId="b9c45da9fbbb2eb4" providerId="LiveId" clId="{96222DB5-A791-4371-97D8-17DBC4BCBE22}" dt="2023-11-19T21:15:28.173" v="4269" actId="2696"/>
        <pc:sldMkLst>
          <pc:docMk/>
          <pc:sldMk cId="3707138237" sldId="279"/>
        </pc:sldMkLst>
      </pc:sldChg>
      <pc:sldChg chg="add del">
        <pc:chgData name="naniyechu@gmail.com" userId="b9c45da9fbbb2eb4" providerId="LiveId" clId="{96222DB5-A791-4371-97D8-17DBC4BCBE22}" dt="2023-11-19T21:17:07.252" v="4413" actId="2696"/>
        <pc:sldMkLst>
          <pc:docMk/>
          <pc:sldMk cId="1522776533" sldId="280"/>
        </pc:sldMkLst>
      </pc:sldChg>
      <pc:sldChg chg="addSp delSp modSp add mod">
        <pc:chgData name="naniyechu@gmail.com" userId="b9c45da9fbbb2eb4" providerId="LiveId" clId="{96222DB5-A791-4371-97D8-17DBC4BCBE22}" dt="2023-11-20T07:46:09.898" v="7978" actId="1035"/>
        <pc:sldMkLst>
          <pc:docMk/>
          <pc:sldMk cId="1967574727" sldId="281"/>
        </pc:sldMkLst>
        <pc:spChg chg="mod">
          <ac:chgData name="naniyechu@gmail.com" userId="b9c45da9fbbb2eb4" providerId="LiveId" clId="{96222DB5-A791-4371-97D8-17DBC4BCBE22}" dt="2023-11-20T07:46:09.898" v="7978" actId="1035"/>
          <ac:spMkLst>
            <pc:docMk/>
            <pc:sldMk cId="1967574727" sldId="281"/>
            <ac:spMk id="2" creationId="{05BDAD1E-0059-4108-BCE6-A3C75E736677}"/>
          </ac:spMkLst>
        </pc:spChg>
        <pc:spChg chg="add mod">
          <ac:chgData name="naniyechu@gmail.com" userId="b9c45da9fbbb2eb4" providerId="LiveId" clId="{96222DB5-A791-4371-97D8-17DBC4BCBE22}" dt="2023-11-20T05:13:32.192" v="5199" actId="20577"/>
          <ac:spMkLst>
            <pc:docMk/>
            <pc:sldMk cId="1967574727" sldId="281"/>
            <ac:spMk id="3" creationId="{7427670D-2872-EFFF-41EC-6015216DD58E}"/>
          </ac:spMkLst>
        </pc:spChg>
        <pc:spChg chg="add del mod">
          <ac:chgData name="naniyechu@gmail.com" userId="b9c45da9fbbb2eb4" providerId="LiveId" clId="{96222DB5-A791-4371-97D8-17DBC4BCBE22}" dt="2023-11-20T04:57:43.729" v="4852"/>
          <ac:spMkLst>
            <pc:docMk/>
            <pc:sldMk cId="1967574727" sldId="281"/>
            <ac:spMk id="4" creationId="{CA66C9C1-22D2-9B7F-B10A-B1D0FE5D0FC5}"/>
          </ac:spMkLst>
        </pc:spChg>
        <pc:spChg chg="add mod">
          <ac:chgData name="naniyechu@gmail.com" userId="b9c45da9fbbb2eb4" providerId="LiveId" clId="{96222DB5-A791-4371-97D8-17DBC4BCBE22}" dt="2023-11-20T06:31:48.306" v="7781" actId="2711"/>
          <ac:spMkLst>
            <pc:docMk/>
            <pc:sldMk cId="1967574727" sldId="281"/>
            <ac:spMk id="5" creationId="{7C2489C2-FC88-2B14-FAB1-7DDD2A07CB55}"/>
          </ac:spMkLst>
        </pc:spChg>
        <pc:spChg chg="add del mod">
          <ac:chgData name="naniyechu@gmail.com" userId="b9c45da9fbbb2eb4" providerId="LiveId" clId="{96222DB5-A791-4371-97D8-17DBC4BCBE22}" dt="2023-11-20T06:31:54.330" v="7782" actId="2711"/>
          <ac:spMkLst>
            <pc:docMk/>
            <pc:sldMk cId="1967574727" sldId="281"/>
            <ac:spMk id="6" creationId="{CCBF47BE-A0EE-B61C-1B4F-C89C18B3B3EC}"/>
          </ac:spMkLst>
        </pc:spChg>
        <pc:spChg chg="mod">
          <ac:chgData name="naniyechu@gmail.com" userId="b9c45da9fbbb2eb4" providerId="LiveId" clId="{96222DB5-A791-4371-97D8-17DBC4BCBE22}" dt="2023-11-19T21:21:03.088" v="4555" actId="1035"/>
          <ac:spMkLst>
            <pc:docMk/>
            <pc:sldMk cId="1967574727" sldId="281"/>
            <ac:spMk id="9" creationId="{C2257D4B-3882-4E37-026B-1F4FC1708DC9}"/>
          </ac:spMkLst>
        </pc:spChg>
        <pc:spChg chg="mod">
          <ac:chgData name="naniyechu@gmail.com" userId="b9c45da9fbbb2eb4" providerId="LiveId" clId="{96222DB5-A791-4371-97D8-17DBC4BCBE22}" dt="2023-11-19T21:21:09.278" v="4569" actId="1035"/>
          <ac:spMkLst>
            <pc:docMk/>
            <pc:sldMk cId="1967574727" sldId="281"/>
            <ac:spMk id="11" creationId="{55D2E6C7-DD93-FB15-38BF-FE42797DE322}"/>
          </ac:spMkLst>
        </pc:spChg>
        <pc:spChg chg="mod">
          <ac:chgData name="naniyechu@gmail.com" userId="b9c45da9fbbb2eb4" providerId="LiveId" clId="{96222DB5-A791-4371-97D8-17DBC4BCBE22}" dt="2023-11-19T21:21:09.278" v="4569" actId="1035"/>
          <ac:spMkLst>
            <pc:docMk/>
            <pc:sldMk cId="1967574727" sldId="281"/>
            <ac:spMk id="14" creationId="{F3D5E7B4-D774-E68B-86BA-B3C75573B555}"/>
          </ac:spMkLst>
        </pc:spChg>
        <pc:spChg chg="mod">
          <ac:chgData name="naniyechu@gmail.com" userId="b9c45da9fbbb2eb4" providerId="LiveId" clId="{96222DB5-A791-4371-97D8-17DBC4BCBE22}" dt="2023-11-19T21:21:09.278" v="4569" actId="1035"/>
          <ac:spMkLst>
            <pc:docMk/>
            <pc:sldMk cId="1967574727" sldId="281"/>
            <ac:spMk id="17" creationId="{E7217CD0-A129-AFA2-A9E8-F87FA6188D76}"/>
          </ac:spMkLst>
        </pc:spChg>
        <pc:spChg chg="mod">
          <ac:chgData name="naniyechu@gmail.com" userId="b9c45da9fbbb2eb4" providerId="LiveId" clId="{96222DB5-A791-4371-97D8-17DBC4BCBE22}" dt="2023-11-19T21:21:09.278" v="4569" actId="1035"/>
          <ac:spMkLst>
            <pc:docMk/>
            <pc:sldMk cId="1967574727" sldId="281"/>
            <ac:spMk id="18" creationId="{E40D3AB0-42FB-309D-EE41-054F768806B7}"/>
          </ac:spMkLst>
        </pc:spChg>
        <pc:spChg chg="mod">
          <ac:chgData name="naniyechu@gmail.com" userId="b9c45da9fbbb2eb4" providerId="LiveId" clId="{96222DB5-A791-4371-97D8-17DBC4BCBE22}" dt="2023-11-19T21:21:09.278" v="4569" actId="1035"/>
          <ac:spMkLst>
            <pc:docMk/>
            <pc:sldMk cId="1967574727" sldId="281"/>
            <ac:spMk id="19" creationId="{F3035C30-2F73-38D9-E6F9-9F0BBD6892D1}"/>
          </ac:spMkLst>
        </pc:spChg>
        <pc:spChg chg="mod">
          <ac:chgData name="naniyechu@gmail.com" userId="b9c45da9fbbb2eb4" providerId="LiveId" clId="{96222DB5-A791-4371-97D8-17DBC4BCBE22}" dt="2023-11-19T21:21:09.278" v="4569" actId="1035"/>
          <ac:spMkLst>
            <pc:docMk/>
            <pc:sldMk cId="1967574727" sldId="281"/>
            <ac:spMk id="20" creationId="{1BEE2C7C-74E1-62EC-06F3-A40C62A8B540}"/>
          </ac:spMkLst>
        </pc:spChg>
        <pc:spChg chg="mod">
          <ac:chgData name="naniyechu@gmail.com" userId="b9c45da9fbbb2eb4" providerId="LiveId" clId="{96222DB5-A791-4371-97D8-17DBC4BCBE22}" dt="2023-11-19T21:21:09.278" v="4569" actId="1035"/>
          <ac:spMkLst>
            <pc:docMk/>
            <pc:sldMk cId="1967574727" sldId="281"/>
            <ac:spMk id="21" creationId="{35A5EE5D-E01C-C77E-99BF-566F46178234}"/>
          </ac:spMkLst>
        </pc:spChg>
        <pc:grpChg chg="mod">
          <ac:chgData name="naniyechu@gmail.com" userId="b9c45da9fbbb2eb4" providerId="LiveId" clId="{96222DB5-A791-4371-97D8-17DBC4BCBE22}" dt="2023-11-19T21:21:09.278" v="4569" actId="1035"/>
          <ac:grpSpMkLst>
            <pc:docMk/>
            <pc:sldMk cId="1967574727" sldId="281"/>
            <ac:grpSpMk id="10" creationId="{A3EF15EE-66C4-539A-3EDD-55BA1325E305}"/>
          </ac:grpSpMkLst>
        </pc:grpChg>
        <pc:picChg chg="add del mod">
          <ac:chgData name="naniyechu@gmail.com" userId="b9c45da9fbbb2eb4" providerId="LiveId" clId="{96222DB5-A791-4371-97D8-17DBC4BCBE22}" dt="2023-11-20T05:50:49.295" v="6520" actId="22"/>
          <ac:picMkLst>
            <pc:docMk/>
            <pc:sldMk cId="1967574727" sldId="281"/>
            <ac:picMk id="8" creationId="{CB5EFFDB-C281-1AA4-0933-4A1AEE527379}"/>
          </ac:picMkLst>
        </pc:picChg>
      </pc:sldChg>
      <pc:sldChg chg="addSp delSp modSp new mod">
        <pc:chgData name="naniyechu@gmail.com" userId="b9c45da9fbbb2eb4" providerId="LiveId" clId="{96222DB5-A791-4371-97D8-17DBC4BCBE22}" dt="2023-11-20T09:15:15.428" v="8144" actId="14100"/>
        <pc:sldMkLst>
          <pc:docMk/>
          <pc:sldMk cId="3824601775" sldId="282"/>
        </pc:sldMkLst>
        <pc:spChg chg="mod">
          <ac:chgData name="naniyechu@gmail.com" userId="b9c45da9fbbb2eb4" providerId="LiveId" clId="{96222DB5-A791-4371-97D8-17DBC4BCBE22}" dt="2023-11-19T21:24:21.227" v="4625" actId="1038"/>
          <ac:spMkLst>
            <pc:docMk/>
            <pc:sldMk cId="3824601775" sldId="282"/>
            <ac:spMk id="2" creationId="{2AF8C636-B3C5-27FF-19D6-26A3232052E2}"/>
          </ac:spMkLst>
        </pc:spChg>
        <pc:spChg chg="del">
          <ac:chgData name="naniyechu@gmail.com" userId="b9c45da9fbbb2eb4" providerId="LiveId" clId="{96222DB5-A791-4371-97D8-17DBC4BCBE22}" dt="2023-11-19T21:23:07.046" v="4588" actId="21"/>
          <ac:spMkLst>
            <pc:docMk/>
            <pc:sldMk cId="3824601775" sldId="282"/>
            <ac:spMk id="3" creationId="{BA90B54C-FA92-C0FF-C578-FE16044E6073}"/>
          </ac:spMkLst>
        </pc:spChg>
        <pc:picChg chg="add del mod">
          <ac:chgData name="naniyechu@gmail.com" userId="b9c45da9fbbb2eb4" providerId="LiveId" clId="{96222DB5-A791-4371-97D8-17DBC4BCBE22}" dt="2023-11-20T09:00:38.522" v="8031" actId="21"/>
          <ac:picMkLst>
            <pc:docMk/>
            <pc:sldMk cId="3824601775" sldId="282"/>
            <ac:picMk id="3" creationId="{A88C7719-F49F-2744-D00A-A58327FC9549}"/>
          </ac:picMkLst>
        </pc:picChg>
        <pc:picChg chg="add del mod">
          <ac:chgData name="naniyechu@gmail.com" userId="b9c45da9fbbb2eb4" providerId="LiveId" clId="{96222DB5-A791-4371-97D8-17DBC4BCBE22}" dt="2023-11-20T09:00:45.737" v="8033" actId="21"/>
          <ac:picMkLst>
            <pc:docMk/>
            <pc:sldMk cId="3824601775" sldId="282"/>
            <ac:picMk id="5" creationId="{0809E1BF-F034-6545-9A96-9F7E6775A15D}"/>
          </ac:picMkLst>
        </pc:picChg>
        <pc:picChg chg="add del mod">
          <ac:chgData name="naniyechu@gmail.com" userId="b9c45da9fbbb2eb4" providerId="LiveId" clId="{96222DB5-A791-4371-97D8-17DBC4BCBE22}" dt="2023-11-20T09:04:33.849" v="8041" actId="21"/>
          <ac:picMkLst>
            <pc:docMk/>
            <pc:sldMk cId="3824601775" sldId="282"/>
            <ac:picMk id="6" creationId="{83489D60-AC8A-ED18-2274-396729209285}"/>
          </ac:picMkLst>
        </pc:picChg>
        <pc:picChg chg="add del mod">
          <ac:chgData name="naniyechu@gmail.com" userId="b9c45da9fbbb2eb4" providerId="LiveId" clId="{96222DB5-A791-4371-97D8-17DBC4BCBE22}" dt="2023-11-20T04:44:47.838" v="4669" actId="21"/>
          <ac:picMkLst>
            <pc:docMk/>
            <pc:sldMk cId="3824601775" sldId="282"/>
            <ac:picMk id="6" creationId="{BC2AD0D3-C0A9-2860-6879-2502632367D3}"/>
          </ac:picMkLst>
        </pc:picChg>
        <pc:picChg chg="add del mod">
          <ac:chgData name="naniyechu@gmail.com" userId="b9c45da9fbbb2eb4" providerId="LiveId" clId="{96222DB5-A791-4371-97D8-17DBC4BCBE22}" dt="2023-11-20T09:04:37.807" v="8043" actId="21"/>
          <ac:picMkLst>
            <pc:docMk/>
            <pc:sldMk cId="3824601775" sldId="282"/>
            <ac:picMk id="7" creationId="{7769B050-5695-4374-7B81-909BE8D73E35}"/>
          </ac:picMkLst>
        </pc:picChg>
        <pc:picChg chg="add mod">
          <ac:chgData name="naniyechu@gmail.com" userId="b9c45da9fbbb2eb4" providerId="LiveId" clId="{96222DB5-A791-4371-97D8-17DBC4BCBE22}" dt="2023-11-20T09:15:15.428" v="8144" actId="14100"/>
          <ac:picMkLst>
            <pc:docMk/>
            <pc:sldMk cId="3824601775" sldId="282"/>
            <ac:picMk id="9" creationId="{D01173A7-9B9C-44EA-449A-AAC6073E1C75}"/>
          </ac:picMkLst>
        </pc:picChg>
        <pc:picChg chg="add del mod">
          <ac:chgData name="naniyechu@gmail.com" userId="b9c45da9fbbb2eb4" providerId="LiveId" clId="{96222DB5-A791-4371-97D8-17DBC4BCBE22}" dt="2023-11-20T09:00:35.933" v="8029" actId="21"/>
          <ac:picMkLst>
            <pc:docMk/>
            <pc:sldMk cId="3824601775" sldId="282"/>
            <ac:picMk id="1026" creationId="{04819D24-3695-F008-2EE5-CC403E163677}"/>
          </ac:picMkLst>
        </pc:picChg>
      </pc:sldChg>
      <pc:sldChg chg="addSp delSp modSp new mod">
        <pc:chgData name="naniyechu@gmail.com" userId="b9c45da9fbbb2eb4" providerId="LiveId" clId="{96222DB5-A791-4371-97D8-17DBC4BCBE22}" dt="2023-11-20T06:30:33.583" v="7780" actId="14100"/>
        <pc:sldMkLst>
          <pc:docMk/>
          <pc:sldMk cId="3959206707" sldId="283"/>
        </pc:sldMkLst>
        <pc:spChg chg="mod">
          <ac:chgData name="naniyechu@gmail.com" userId="b9c45da9fbbb2eb4" providerId="LiveId" clId="{96222DB5-A791-4371-97D8-17DBC4BCBE22}" dt="2023-11-20T05:04:39.252" v="5002" actId="1035"/>
          <ac:spMkLst>
            <pc:docMk/>
            <pc:sldMk cId="3959206707" sldId="283"/>
            <ac:spMk id="2" creationId="{8BF26ED8-0536-02D5-82B2-F138506E4070}"/>
          </ac:spMkLst>
        </pc:spChg>
        <pc:spChg chg="del">
          <ac:chgData name="naniyechu@gmail.com" userId="b9c45da9fbbb2eb4" providerId="LiveId" clId="{96222DB5-A791-4371-97D8-17DBC4BCBE22}" dt="2023-11-20T04:45:05.883" v="4671" actId="21"/>
          <ac:spMkLst>
            <pc:docMk/>
            <pc:sldMk cId="3959206707" sldId="283"/>
            <ac:spMk id="3" creationId="{5858E639-B1FB-08C0-4FE3-8E02B7726F6A}"/>
          </ac:spMkLst>
        </pc:spChg>
        <pc:spChg chg="add mod">
          <ac:chgData name="naniyechu@gmail.com" userId="b9c45da9fbbb2eb4" providerId="LiveId" clId="{96222DB5-A791-4371-97D8-17DBC4BCBE22}" dt="2023-11-20T06:26:48.632" v="7676" actId="1037"/>
          <ac:spMkLst>
            <pc:docMk/>
            <pc:sldMk cId="3959206707" sldId="283"/>
            <ac:spMk id="5" creationId="{B0455F1F-70F3-B7E2-4D43-5BF655CFBE63}"/>
          </ac:spMkLst>
        </pc:spChg>
        <pc:picChg chg="add mod">
          <ac:chgData name="naniyechu@gmail.com" userId="b9c45da9fbbb2eb4" providerId="LiveId" clId="{96222DB5-A791-4371-97D8-17DBC4BCBE22}" dt="2023-11-20T06:30:33.583" v="7780" actId="14100"/>
          <ac:picMkLst>
            <pc:docMk/>
            <pc:sldMk cId="3959206707" sldId="283"/>
            <ac:picMk id="7" creationId="{914559B5-8F81-EE2D-DA44-DB1CE4D5F9FD}"/>
          </ac:picMkLst>
        </pc:picChg>
      </pc:sldChg>
      <pc:sldChg chg="addSp delSp modSp new mod">
        <pc:chgData name="naniyechu@gmail.com" userId="b9c45da9fbbb2eb4" providerId="LiveId" clId="{96222DB5-A791-4371-97D8-17DBC4BCBE22}" dt="2023-11-20T06:27:02.750" v="7725" actId="1038"/>
        <pc:sldMkLst>
          <pc:docMk/>
          <pc:sldMk cId="3013858083" sldId="284"/>
        </pc:sldMkLst>
        <pc:spChg chg="del">
          <ac:chgData name="naniyechu@gmail.com" userId="b9c45da9fbbb2eb4" providerId="LiveId" clId="{96222DB5-A791-4371-97D8-17DBC4BCBE22}" dt="2023-11-20T05:01:41.367" v="4861" actId="21"/>
          <ac:spMkLst>
            <pc:docMk/>
            <pc:sldMk cId="3013858083" sldId="284"/>
            <ac:spMk id="2" creationId="{59C1035D-7971-2536-ABB2-49128C6BC170}"/>
          </ac:spMkLst>
        </pc:spChg>
        <pc:spChg chg="del">
          <ac:chgData name="naniyechu@gmail.com" userId="b9c45da9fbbb2eb4" providerId="LiveId" clId="{96222DB5-A791-4371-97D8-17DBC4BCBE22}" dt="2023-11-20T05:00:55.302" v="4854" actId="21"/>
          <ac:spMkLst>
            <pc:docMk/>
            <pc:sldMk cId="3013858083" sldId="284"/>
            <ac:spMk id="3" creationId="{3CF926E9-7617-4CFF-316C-DB5198232E34}"/>
          </ac:spMkLst>
        </pc:spChg>
        <pc:spChg chg="add del mod">
          <ac:chgData name="naniyechu@gmail.com" userId="b9c45da9fbbb2eb4" providerId="LiveId" clId="{96222DB5-A791-4371-97D8-17DBC4BCBE22}" dt="2023-11-20T05:01:04.748" v="4856" actId="21"/>
          <ac:spMkLst>
            <pc:docMk/>
            <pc:sldMk cId="3013858083" sldId="284"/>
            <ac:spMk id="5" creationId="{FBC406A0-743A-579F-8A7E-51CCADB11E2B}"/>
          </ac:spMkLst>
        </pc:spChg>
        <pc:spChg chg="add del mod">
          <ac:chgData name="naniyechu@gmail.com" userId="b9c45da9fbbb2eb4" providerId="LiveId" clId="{96222DB5-A791-4371-97D8-17DBC4BCBE22}" dt="2023-11-20T06:17:13.532" v="7363" actId="478"/>
          <ac:spMkLst>
            <pc:docMk/>
            <pc:sldMk cId="3013858083" sldId="284"/>
            <ac:spMk id="8" creationId="{EB3FF256-4910-9EB9-D775-00E9EE70A2DB}"/>
          </ac:spMkLst>
        </pc:spChg>
        <pc:spChg chg="add mod">
          <ac:chgData name="naniyechu@gmail.com" userId="b9c45da9fbbb2eb4" providerId="LiveId" clId="{96222DB5-A791-4371-97D8-17DBC4BCBE22}" dt="2023-11-20T06:27:02.750" v="7725" actId="1038"/>
          <ac:spMkLst>
            <pc:docMk/>
            <pc:sldMk cId="3013858083" sldId="284"/>
            <ac:spMk id="9" creationId="{CC1FD756-A517-EDB5-6CA2-515F521055F5}"/>
          </ac:spMkLst>
        </pc:spChg>
        <pc:picChg chg="add mod">
          <ac:chgData name="naniyechu@gmail.com" userId="b9c45da9fbbb2eb4" providerId="LiveId" clId="{96222DB5-A791-4371-97D8-17DBC4BCBE22}" dt="2023-11-20T05:11:41.628" v="5193" actId="1076"/>
          <ac:picMkLst>
            <pc:docMk/>
            <pc:sldMk cId="3013858083" sldId="284"/>
            <ac:picMk id="7" creationId="{A6EA752B-1B1D-F908-D79D-53F5EA0731A1}"/>
          </ac:picMkLst>
        </pc:picChg>
      </pc:sldChg>
      <pc:sldChg chg="new del">
        <pc:chgData name="naniyechu@gmail.com" userId="b9c45da9fbbb2eb4" providerId="LiveId" clId="{96222DB5-A791-4371-97D8-17DBC4BCBE22}" dt="2023-11-20T05:02:16.152" v="4865" actId="2696"/>
        <pc:sldMkLst>
          <pc:docMk/>
          <pc:sldMk cId="1912895181" sldId="285"/>
        </pc:sldMkLst>
      </pc:sldChg>
      <pc:sldChg chg="addSp delSp modSp add mod">
        <pc:chgData name="naniyechu@gmail.com" userId="b9c45da9fbbb2eb4" providerId="LiveId" clId="{96222DB5-A791-4371-97D8-17DBC4BCBE22}" dt="2023-11-20T06:40:26.015" v="7899" actId="14100"/>
        <pc:sldMkLst>
          <pc:docMk/>
          <pc:sldMk cId="2017787063" sldId="286"/>
        </pc:sldMkLst>
        <pc:spChg chg="del">
          <ac:chgData name="naniyechu@gmail.com" userId="b9c45da9fbbb2eb4" providerId="LiveId" clId="{96222DB5-A791-4371-97D8-17DBC4BCBE22}" dt="2023-11-20T05:11:33.474" v="5191" actId="21"/>
          <ac:spMkLst>
            <pc:docMk/>
            <pc:sldMk cId="2017787063" sldId="286"/>
            <ac:spMk id="2" creationId="{1013FDC7-63AA-F58A-0277-735FC4D20CD7}"/>
          </ac:spMkLst>
        </pc:spChg>
        <pc:spChg chg="del">
          <ac:chgData name="naniyechu@gmail.com" userId="b9c45da9fbbb2eb4" providerId="LiveId" clId="{96222DB5-A791-4371-97D8-17DBC4BCBE22}" dt="2023-11-20T05:02:35.487" v="4866" actId="21"/>
          <ac:spMkLst>
            <pc:docMk/>
            <pc:sldMk cId="2017787063" sldId="286"/>
            <ac:spMk id="3" creationId="{F412E142-BB7F-98CE-EBD0-32F45885009A}"/>
          </ac:spMkLst>
        </pc:spChg>
        <pc:spChg chg="add mod">
          <ac:chgData name="naniyechu@gmail.com" userId="b9c45da9fbbb2eb4" providerId="LiveId" clId="{96222DB5-A791-4371-97D8-17DBC4BCBE22}" dt="2023-11-20T06:24:45.324" v="7656" actId="2711"/>
          <ac:spMkLst>
            <pc:docMk/>
            <pc:sldMk cId="2017787063" sldId="286"/>
            <ac:spMk id="7" creationId="{EE7484B0-BCA8-86A6-D087-3417F3D2C9A3}"/>
          </ac:spMkLst>
        </pc:spChg>
        <pc:picChg chg="add mod">
          <ac:chgData name="naniyechu@gmail.com" userId="b9c45da9fbbb2eb4" providerId="LiveId" clId="{96222DB5-A791-4371-97D8-17DBC4BCBE22}" dt="2023-11-20T06:40:26.015" v="7899" actId="14100"/>
          <ac:picMkLst>
            <pc:docMk/>
            <pc:sldMk cId="2017787063" sldId="286"/>
            <ac:picMk id="6" creationId="{9B848B4C-82E4-A40D-DEE0-94EE0883FFA6}"/>
          </ac:picMkLst>
        </pc:picChg>
      </pc:sldChg>
      <pc:sldChg chg="addSp delSp modSp add mod modNotesTx">
        <pc:chgData name="naniyechu@gmail.com" userId="b9c45da9fbbb2eb4" providerId="LiveId" clId="{96222DB5-A791-4371-97D8-17DBC4BCBE22}" dt="2023-11-20T09:08:07.741" v="8094" actId="12"/>
        <pc:sldMkLst>
          <pc:docMk/>
          <pc:sldMk cId="2062825460" sldId="287"/>
        </pc:sldMkLst>
        <pc:spChg chg="mod">
          <ac:chgData name="naniyechu@gmail.com" userId="b9c45da9fbbb2eb4" providerId="LiveId" clId="{96222DB5-A791-4371-97D8-17DBC4BCBE22}" dt="2023-11-20T07:46:00.843" v="7968" actId="1035"/>
          <ac:spMkLst>
            <pc:docMk/>
            <pc:sldMk cId="2062825460" sldId="287"/>
            <ac:spMk id="2" creationId="{05BDAD1E-0059-4108-BCE6-A3C75E736677}"/>
          </ac:spMkLst>
        </pc:spChg>
        <pc:spChg chg="mod">
          <ac:chgData name="naniyechu@gmail.com" userId="b9c45da9fbbb2eb4" providerId="LiveId" clId="{96222DB5-A791-4371-97D8-17DBC4BCBE22}" dt="2023-11-20T05:56:02.299" v="6787" actId="20577"/>
          <ac:spMkLst>
            <pc:docMk/>
            <pc:sldMk cId="2062825460" sldId="287"/>
            <ac:spMk id="3" creationId="{7427670D-2872-EFFF-41EC-6015216DD58E}"/>
          </ac:spMkLst>
        </pc:spChg>
        <pc:spChg chg="add del mod">
          <ac:chgData name="naniyechu@gmail.com" userId="b9c45da9fbbb2eb4" providerId="LiveId" clId="{96222DB5-A791-4371-97D8-17DBC4BCBE22}" dt="2023-11-20T09:08:07.741" v="8094" actId="12"/>
          <ac:spMkLst>
            <pc:docMk/>
            <pc:sldMk cId="2062825460" sldId="287"/>
            <ac:spMk id="5" creationId="{7C2489C2-FC88-2B14-FAB1-7DDD2A07CB55}"/>
          </ac:spMkLst>
        </pc:spChg>
        <pc:spChg chg="del mod">
          <ac:chgData name="naniyechu@gmail.com" userId="b9c45da9fbbb2eb4" providerId="LiveId" clId="{96222DB5-A791-4371-97D8-17DBC4BCBE22}" dt="2023-11-20T05:56:04.968" v="6789"/>
          <ac:spMkLst>
            <pc:docMk/>
            <pc:sldMk cId="2062825460" sldId="287"/>
            <ac:spMk id="6" creationId="{CCBF47BE-A0EE-B61C-1B4F-C89C18B3B3EC}"/>
          </ac:spMkLst>
        </pc:spChg>
        <pc:spChg chg="mod">
          <ac:chgData name="naniyechu@gmail.com" userId="b9c45da9fbbb2eb4" providerId="LiveId" clId="{96222DB5-A791-4371-97D8-17DBC4BCBE22}" dt="2023-11-20T07:45:50.014" v="7957" actId="1036"/>
          <ac:spMkLst>
            <pc:docMk/>
            <pc:sldMk cId="2062825460" sldId="287"/>
            <ac:spMk id="9" creationId="{C2257D4B-3882-4E37-026B-1F4FC1708DC9}"/>
          </ac:spMkLst>
        </pc:spChg>
        <pc:spChg chg="mod">
          <ac:chgData name="naniyechu@gmail.com" userId="b9c45da9fbbb2eb4" providerId="LiveId" clId="{96222DB5-A791-4371-97D8-17DBC4BCBE22}" dt="2023-11-20T07:45:51.635" v="7959" actId="1036"/>
          <ac:spMkLst>
            <pc:docMk/>
            <pc:sldMk cId="2062825460" sldId="287"/>
            <ac:spMk id="11" creationId="{55D2E6C7-DD93-FB15-38BF-FE42797DE322}"/>
          </ac:spMkLst>
        </pc:spChg>
        <pc:spChg chg="mod">
          <ac:chgData name="naniyechu@gmail.com" userId="b9c45da9fbbb2eb4" providerId="LiveId" clId="{96222DB5-A791-4371-97D8-17DBC4BCBE22}" dt="2023-11-20T07:45:51.635" v="7959" actId="1036"/>
          <ac:spMkLst>
            <pc:docMk/>
            <pc:sldMk cId="2062825460" sldId="287"/>
            <ac:spMk id="14" creationId="{F3D5E7B4-D774-E68B-86BA-B3C75573B555}"/>
          </ac:spMkLst>
        </pc:spChg>
        <pc:spChg chg="mod">
          <ac:chgData name="naniyechu@gmail.com" userId="b9c45da9fbbb2eb4" providerId="LiveId" clId="{96222DB5-A791-4371-97D8-17DBC4BCBE22}" dt="2023-11-20T07:45:51.635" v="7959" actId="1036"/>
          <ac:spMkLst>
            <pc:docMk/>
            <pc:sldMk cId="2062825460" sldId="287"/>
            <ac:spMk id="17" creationId="{E7217CD0-A129-AFA2-A9E8-F87FA6188D76}"/>
          </ac:spMkLst>
        </pc:spChg>
        <pc:spChg chg="mod">
          <ac:chgData name="naniyechu@gmail.com" userId="b9c45da9fbbb2eb4" providerId="LiveId" clId="{96222DB5-A791-4371-97D8-17DBC4BCBE22}" dt="2023-11-20T07:45:51.635" v="7959" actId="1036"/>
          <ac:spMkLst>
            <pc:docMk/>
            <pc:sldMk cId="2062825460" sldId="287"/>
            <ac:spMk id="18" creationId="{E40D3AB0-42FB-309D-EE41-054F768806B7}"/>
          </ac:spMkLst>
        </pc:spChg>
        <pc:spChg chg="mod">
          <ac:chgData name="naniyechu@gmail.com" userId="b9c45da9fbbb2eb4" providerId="LiveId" clId="{96222DB5-A791-4371-97D8-17DBC4BCBE22}" dt="2023-11-20T07:45:51.635" v="7959" actId="1036"/>
          <ac:spMkLst>
            <pc:docMk/>
            <pc:sldMk cId="2062825460" sldId="287"/>
            <ac:spMk id="19" creationId="{F3035C30-2F73-38D9-E6F9-9F0BBD6892D1}"/>
          </ac:spMkLst>
        </pc:spChg>
        <pc:spChg chg="mod">
          <ac:chgData name="naniyechu@gmail.com" userId="b9c45da9fbbb2eb4" providerId="LiveId" clId="{96222DB5-A791-4371-97D8-17DBC4BCBE22}" dt="2023-11-20T07:45:51.635" v="7959" actId="1036"/>
          <ac:spMkLst>
            <pc:docMk/>
            <pc:sldMk cId="2062825460" sldId="287"/>
            <ac:spMk id="20" creationId="{1BEE2C7C-74E1-62EC-06F3-A40C62A8B540}"/>
          </ac:spMkLst>
        </pc:spChg>
        <pc:spChg chg="mod">
          <ac:chgData name="naniyechu@gmail.com" userId="b9c45da9fbbb2eb4" providerId="LiveId" clId="{96222DB5-A791-4371-97D8-17DBC4BCBE22}" dt="2023-11-20T07:45:51.635" v="7959" actId="1036"/>
          <ac:spMkLst>
            <pc:docMk/>
            <pc:sldMk cId="2062825460" sldId="287"/>
            <ac:spMk id="21" creationId="{35A5EE5D-E01C-C77E-99BF-566F46178234}"/>
          </ac:spMkLst>
        </pc:spChg>
        <pc:spChg chg="mod">
          <ac:chgData name="naniyechu@gmail.com" userId="b9c45da9fbbb2eb4" providerId="LiveId" clId="{96222DB5-A791-4371-97D8-17DBC4BCBE22}" dt="2023-11-20T05:43:44.158" v="5737" actId="1076"/>
          <ac:spMkLst>
            <pc:docMk/>
            <pc:sldMk cId="2062825460" sldId="287"/>
            <ac:spMk id="44" creationId="{01494A36-FAAB-44DE-B8F7-D873AF3E6EE2}"/>
          </ac:spMkLst>
        </pc:spChg>
        <pc:grpChg chg="mod">
          <ac:chgData name="naniyechu@gmail.com" userId="b9c45da9fbbb2eb4" providerId="LiveId" clId="{96222DB5-A791-4371-97D8-17DBC4BCBE22}" dt="2023-11-20T07:45:51.635" v="7959" actId="1036"/>
          <ac:grpSpMkLst>
            <pc:docMk/>
            <pc:sldMk cId="2062825460" sldId="287"/>
            <ac:grpSpMk id="10" creationId="{A3EF15EE-66C4-539A-3EDD-55BA1325E305}"/>
          </ac:grpSpMkLst>
        </pc:grpChg>
        <pc:picChg chg="add mod">
          <ac:chgData name="naniyechu@gmail.com" userId="b9c45da9fbbb2eb4" providerId="LiveId" clId="{96222DB5-A791-4371-97D8-17DBC4BCBE22}" dt="2023-11-20T05:44:05.495" v="5757" actId="1036"/>
          <ac:picMkLst>
            <pc:docMk/>
            <pc:sldMk cId="2062825460" sldId="287"/>
            <ac:picMk id="7" creationId="{92A608D8-7117-6935-E3A6-CB680414F97A}"/>
          </ac:picMkLst>
        </pc:picChg>
      </pc:sldChg>
      <pc:sldChg chg="addSp delSp modSp add mod">
        <pc:chgData name="naniyechu@gmail.com" userId="b9c45da9fbbb2eb4" providerId="LiveId" clId="{96222DB5-A791-4371-97D8-17DBC4BCBE22}" dt="2023-11-20T09:10:17.628" v="8123" actId="1037"/>
        <pc:sldMkLst>
          <pc:docMk/>
          <pc:sldMk cId="682899204" sldId="288"/>
        </pc:sldMkLst>
        <pc:spChg chg="mod">
          <ac:chgData name="naniyechu@gmail.com" userId="b9c45da9fbbb2eb4" providerId="LiveId" clId="{96222DB5-A791-4371-97D8-17DBC4BCBE22}" dt="2023-11-20T05:44:42.457" v="5762" actId="20577"/>
          <ac:spMkLst>
            <pc:docMk/>
            <pc:sldMk cId="682899204" sldId="288"/>
            <ac:spMk id="2" creationId="{05BDAD1E-0059-4108-BCE6-A3C75E736677}"/>
          </ac:spMkLst>
        </pc:spChg>
        <pc:spChg chg="mod">
          <ac:chgData name="naniyechu@gmail.com" userId="b9c45da9fbbb2eb4" providerId="LiveId" clId="{96222DB5-A791-4371-97D8-17DBC4BCBE22}" dt="2023-11-20T05:56:13.751" v="6792" actId="20577"/>
          <ac:spMkLst>
            <pc:docMk/>
            <pc:sldMk cId="682899204" sldId="288"/>
            <ac:spMk id="3" creationId="{7427670D-2872-EFFF-41EC-6015216DD58E}"/>
          </ac:spMkLst>
        </pc:spChg>
        <pc:spChg chg="add mod">
          <ac:chgData name="naniyechu@gmail.com" userId="b9c45da9fbbb2eb4" providerId="LiveId" clId="{96222DB5-A791-4371-97D8-17DBC4BCBE22}" dt="2023-11-20T05:55:39.246" v="6781" actId="1038"/>
          <ac:spMkLst>
            <pc:docMk/>
            <pc:sldMk cId="682899204" sldId="288"/>
            <ac:spMk id="4" creationId="{16AF8430-FBC6-186C-486B-B0B272472982}"/>
          </ac:spMkLst>
        </pc:spChg>
        <pc:spChg chg="del mod">
          <ac:chgData name="naniyechu@gmail.com" userId="b9c45da9fbbb2eb4" providerId="LiveId" clId="{96222DB5-A791-4371-97D8-17DBC4BCBE22}" dt="2023-11-20T05:57:14.190" v="6796"/>
          <ac:spMkLst>
            <pc:docMk/>
            <pc:sldMk cId="682899204" sldId="288"/>
            <ac:spMk id="5" creationId="{7C2489C2-FC88-2B14-FAB1-7DDD2A07CB55}"/>
          </ac:spMkLst>
        </pc:spChg>
        <pc:spChg chg="del mod">
          <ac:chgData name="naniyechu@gmail.com" userId="b9c45da9fbbb2eb4" providerId="LiveId" clId="{96222DB5-A791-4371-97D8-17DBC4BCBE22}" dt="2023-11-20T05:57:14.189" v="6794"/>
          <ac:spMkLst>
            <pc:docMk/>
            <pc:sldMk cId="682899204" sldId="288"/>
            <ac:spMk id="6" creationId="{CCBF47BE-A0EE-B61C-1B4F-C89C18B3B3EC}"/>
          </ac:spMkLst>
        </pc:spChg>
        <pc:spChg chg="mod">
          <ac:chgData name="naniyechu@gmail.com" userId="b9c45da9fbbb2eb4" providerId="LiveId" clId="{96222DB5-A791-4371-97D8-17DBC4BCBE22}" dt="2023-11-20T05:55:36.160" v="6773" actId="1038"/>
          <ac:spMkLst>
            <pc:docMk/>
            <pc:sldMk cId="682899204" sldId="288"/>
            <ac:spMk id="8" creationId="{E54BC87E-F059-8A0D-5B8C-1A420943D327}"/>
          </ac:spMkLst>
        </pc:spChg>
        <pc:spChg chg="mod">
          <ac:chgData name="naniyechu@gmail.com" userId="b9c45da9fbbb2eb4" providerId="LiveId" clId="{96222DB5-A791-4371-97D8-17DBC4BCBE22}" dt="2023-11-20T05:53:48.436" v="6694" actId="1038"/>
          <ac:spMkLst>
            <pc:docMk/>
            <pc:sldMk cId="682899204" sldId="288"/>
            <ac:spMk id="9" creationId="{C2257D4B-3882-4E37-026B-1F4FC1708DC9}"/>
          </ac:spMkLst>
        </pc:spChg>
        <pc:spChg chg="mod">
          <ac:chgData name="naniyechu@gmail.com" userId="b9c45da9fbbb2eb4" providerId="LiveId" clId="{96222DB5-A791-4371-97D8-17DBC4BCBE22}" dt="2023-11-20T05:53:45.178" v="6681" actId="1038"/>
          <ac:spMkLst>
            <pc:docMk/>
            <pc:sldMk cId="682899204" sldId="288"/>
            <ac:spMk id="11" creationId="{55D2E6C7-DD93-FB15-38BF-FE42797DE322}"/>
          </ac:spMkLst>
        </pc:spChg>
        <pc:spChg chg="mod">
          <ac:chgData name="naniyechu@gmail.com" userId="b9c45da9fbbb2eb4" providerId="LiveId" clId="{96222DB5-A791-4371-97D8-17DBC4BCBE22}" dt="2023-11-20T05:55:36.160" v="6773" actId="1038"/>
          <ac:spMkLst>
            <pc:docMk/>
            <pc:sldMk cId="682899204" sldId="288"/>
            <ac:spMk id="12" creationId="{74964A42-017A-02C1-E21E-61133DB6A8A4}"/>
          </ac:spMkLst>
        </pc:spChg>
        <pc:spChg chg="mod">
          <ac:chgData name="naniyechu@gmail.com" userId="b9c45da9fbbb2eb4" providerId="LiveId" clId="{96222DB5-A791-4371-97D8-17DBC4BCBE22}" dt="2023-11-20T05:55:36.160" v="6773" actId="1038"/>
          <ac:spMkLst>
            <pc:docMk/>
            <pc:sldMk cId="682899204" sldId="288"/>
            <ac:spMk id="13" creationId="{F20F85FD-66EE-DC50-D041-B126605982C3}"/>
          </ac:spMkLst>
        </pc:spChg>
        <pc:spChg chg="mod">
          <ac:chgData name="naniyechu@gmail.com" userId="b9c45da9fbbb2eb4" providerId="LiveId" clId="{96222DB5-A791-4371-97D8-17DBC4BCBE22}" dt="2023-11-20T05:53:45.178" v="6681" actId="1038"/>
          <ac:spMkLst>
            <pc:docMk/>
            <pc:sldMk cId="682899204" sldId="288"/>
            <ac:spMk id="14" creationId="{F3D5E7B4-D774-E68B-86BA-B3C75573B555}"/>
          </ac:spMkLst>
        </pc:spChg>
        <pc:spChg chg="mod">
          <ac:chgData name="naniyechu@gmail.com" userId="b9c45da9fbbb2eb4" providerId="LiveId" clId="{96222DB5-A791-4371-97D8-17DBC4BCBE22}" dt="2023-11-20T05:55:36.160" v="6773" actId="1038"/>
          <ac:spMkLst>
            <pc:docMk/>
            <pc:sldMk cId="682899204" sldId="288"/>
            <ac:spMk id="16" creationId="{7B2A81F2-E67F-1483-2974-4BD6BF71E36E}"/>
          </ac:spMkLst>
        </pc:spChg>
        <pc:spChg chg="mod">
          <ac:chgData name="naniyechu@gmail.com" userId="b9c45da9fbbb2eb4" providerId="LiveId" clId="{96222DB5-A791-4371-97D8-17DBC4BCBE22}" dt="2023-11-20T05:53:45.178" v="6681" actId="1038"/>
          <ac:spMkLst>
            <pc:docMk/>
            <pc:sldMk cId="682899204" sldId="288"/>
            <ac:spMk id="17" creationId="{E7217CD0-A129-AFA2-A9E8-F87FA6188D76}"/>
          </ac:spMkLst>
        </pc:spChg>
        <pc:spChg chg="mod">
          <ac:chgData name="naniyechu@gmail.com" userId="b9c45da9fbbb2eb4" providerId="LiveId" clId="{96222DB5-A791-4371-97D8-17DBC4BCBE22}" dt="2023-11-20T05:53:45.178" v="6681" actId="1038"/>
          <ac:spMkLst>
            <pc:docMk/>
            <pc:sldMk cId="682899204" sldId="288"/>
            <ac:spMk id="18" creationId="{E40D3AB0-42FB-309D-EE41-054F768806B7}"/>
          </ac:spMkLst>
        </pc:spChg>
        <pc:spChg chg="mod">
          <ac:chgData name="naniyechu@gmail.com" userId="b9c45da9fbbb2eb4" providerId="LiveId" clId="{96222DB5-A791-4371-97D8-17DBC4BCBE22}" dt="2023-11-20T05:53:45.178" v="6681" actId="1038"/>
          <ac:spMkLst>
            <pc:docMk/>
            <pc:sldMk cId="682899204" sldId="288"/>
            <ac:spMk id="19" creationId="{F3035C30-2F73-38D9-E6F9-9F0BBD6892D1}"/>
          </ac:spMkLst>
        </pc:spChg>
        <pc:spChg chg="mod">
          <ac:chgData name="naniyechu@gmail.com" userId="b9c45da9fbbb2eb4" providerId="LiveId" clId="{96222DB5-A791-4371-97D8-17DBC4BCBE22}" dt="2023-11-20T05:53:45.178" v="6681" actId="1038"/>
          <ac:spMkLst>
            <pc:docMk/>
            <pc:sldMk cId="682899204" sldId="288"/>
            <ac:spMk id="20" creationId="{1BEE2C7C-74E1-62EC-06F3-A40C62A8B540}"/>
          </ac:spMkLst>
        </pc:spChg>
        <pc:spChg chg="mod">
          <ac:chgData name="naniyechu@gmail.com" userId="b9c45da9fbbb2eb4" providerId="LiveId" clId="{96222DB5-A791-4371-97D8-17DBC4BCBE22}" dt="2023-11-20T05:53:45.178" v="6681" actId="1038"/>
          <ac:spMkLst>
            <pc:docMk/>
            <pc:sldMk cId="682899204" sldId="288"/>
            <ac:spMk id="21" creationId="{35A5EE5D-E01C-C77E-99BF-566F46178234}"/>
          </ac:spMkLst>
        </pc:spChg>
        <pc:spChg chg="mod">
          <ac:chgData name="naniyechu@gmail.com" userId="b9c45da9fbbb2eb4" providerId="LiveId" clId="{96222DB5-A791-4371-97D8-17DBC4BCBE22}" dt="2023-11-20T05:55:36.160" v="6773" actId="1038"/>
          <ac:spMkLst>
            <pc:docMk/>
            <pc:sldMk cId="682899204" sldId="288"/>
            <ac:spMk id="22" creationId="{7FC79A97-2136-A24B-5F5D-4AFFAB99D0DF}"/>
          </ac:spMkLst>
        </pc:spChg>
        <pc:spChg chg="mod">
          <ac:chgData name="naniyechu@gmail.com" userId="b9c45da9fbbb2eb4" providerId="LiveId" clId="{96222DB5-A791-4371-97D8-17DBC4BCBE22}" dt="2023-11-20T05:55:36.160" v="6773" actId="1038"/>
          <ac:spMkLst>
            <pc:docMk/>
            <pc:sldMk cId="682899204" sldId="288"/>
            <ac:spMk id="23" creationId="{05AED1BF-279A-40A1-FAC3-05AF0B3566B7}"/>
          </ac:spMkLst>
        </pc:spChg>
        <pc:spChg chg="mod">
          <ac:chgData name="naniyechu@gmail.com" userId="b9c45da9fbbb2eb4" providerId="LiveId" clId="{96222DB5-A791-4371-97D8-17DBC4BCBE22}" dt="2023-11-20T05:55:36.160" v="6773" actId="1038"/>
          <ac:spMkLst>
            <pc:docMk/>
            <pc:sldMk cId="682899204" sldId="288"/>
            <ac:spMk id="24" creationId="{69DFF423-AB72-C74B-0170-83680F4849A8}"/>
          </ac:spMkLst>
        </pc:spChg>
        <pc:spChg chg="mod">
          <ac:chgData name="naniyechu@gmail.com" userId="b9c45da9fbbb2eb4" providerId="LiveId" clId="{96222DB5-A791-4371-97D8-17DBC4BCBE22}" dt="2023-11-20T05:55:36.160" v="6773" actId="1038"/>
          <ac:spMkLst>
            <pc:docMk/>
            <pc:sldMk cId="682899204" sldId="288"/>
            <ac:spMk id="25" creationId="{D0CC41E7-0329-0083-8044-16730F289981}"/>
          </ac:spMkLst>
        </pc:spChg>
        <pc:spChg chg="add mod">
          <ac:chgData name="naniyechu@gmail.com" userId="b9c45da9fbbb2eb4" providerId="LiveId" clId="{96222DB5-A791-4371-97D8-17DBC4BCBE22}" dt="2023-11-20T06:30:08.862" v="7778" actId="1076"/>
          <ac:spMkLst>
            <pc:docMk/>
            <pc:sldMk cId="682899204" sldId="288"/>
            <ac:spMk id="26" creationId="{CD20FC7B-5AA7-4F67-DB1C-F39F563C61D0}"/>
          </ac:spMkLst>
        </pc:spChg>
        <pc:spChg chg="mod">
          <ac:chgData name="naniyechu@gmail.com" userId="b9c45da9fbbb2eb4" providerId="LiveId" clId="{96222DB5-A791-4371-97D8-17DBC4BCBE22}" dt="2023-11-20T05:53:59.971" v="6706" actId="1037"/>
          <ac:spMkLst>
            <pc:docMk/>
            <pc:sldMk cId="682899204" sldId="288"/>
            <ac:spMk id="28" creationId="{DF9A09C0-71BA-9167-05E0-1A73A0DBB773}"/>
          </ac:spMkLst>
        </pc:spChg>
        <pc:spChg chg="mod">
          <ac:chgData name="naniyechu@gmail.com" userId="b9c45da9fbbb2eb4" providerId="LiveId" clId="{96222DB5-A791-4371-97D8-17DBC4BCBE22}" dt="2023-11-20T05:53:59.971" v="6706" actId="1037"/>
          <ac:spMkLst>
            <pc:docMk/>
            <pc:sldMk cId="682899204" sldId="288"/>
            <ac:spMk id="29" creationId="{E9A80A0C-7566-BE0E-02B7-C774BDFCA7AE}"/>
          </ac:spMkLst>
        </pc:spChg>
        <pc:spChg chg="mod">
          <ac:chgData name="naniyechu@gmail.com" userId="b9c45da9fbbb2eb4" providerId="LiveId" clId="{96222DB5-A791-4371-97D8-17DBC4BCBE22}" dt="2023-11-20T05:53:59.971" v="6706" actId="1037"/>
          <ac:spMkLst>
            <pc:docMk/>
            <pc:sldMk cId="682899204" sldId="288"/>
            <ac:spMk id="30" creationId="{3C84553E-71AB-0FE6-66B3-4056A4A1F213}"/>
          </ac:spMkLst>
        </pc:spChg>
        <pc:spChg chg="mod">
          <ac:chgData name="naniyechu@gmail.com" userId="b9c45da9fbbb2eb4" providerId="LiveId" clId="{96222DB5-A791-4371-97D8-17DBC4BCBE22}" dt="2023-11-20T05:53:59.971" v="6706" actId="1037"/>
          <ac:spMkLst>
            <pc:docMk/>
            <pc:sldMk cId="682899204" sldId="288"/>
            <ac:spMk id="31" creationId="{2CF4716F-3082-F38F-E6CC-3470247728C1}"/>
          </ac:spMkLst>
        </pc:spChg>
        <pc:spChg chg="mod">
          <ac:chgData name="naniyechu@gmail.com" userId="b9c45da9fbbb2eb4" providerId="LiveId" clId="{96222DB5-A791-4371-97D8-17DBC4BCBE22}" dt="2023-11-20T05:53:59.971" v="6706" actId="1037"/>
          <ac:spMkLst>
            <pc:docMk/>
            <pc:sldMk cId="682899204" sldId="288"/>
            <ac:spMk id="32" creationId="{7F7FEECD-1047-180F-3F9F-015ADE05B6EE}"/>
          </ac:spMkLst>
        </pc:spChg>
        <pc:spChg chg="mod">
          <ac:chgData name="naniyechu@gmail.com" userId="b9c45da9fbbb2eb4" providerId="LiveId" clId="{96222DB5-A791-4371-97D8-17DBC4BCBE22}" dt="2023-11-20T05:53:59.971" v="6706" actId="1037"/>
          <ac:spMkLst>
            <pc:docMk/>
            <pc:sldMk cId="682899204" sldId="288"/>
            <ac:spMk id="33" creationId="{E9AAA408-2008-9200-8F15-58415E569DD2}"/>
          </ac:spMkLst>
        </pc:spChg>
        <pc:spChg chg="add mod">
          <ac:chgData name="naniyechu@gmail.com" userId="b9c45da9fbbb2eb4" providerId="LiveId" clId="{96222DB5-A791-4371-97D8-17DBC4BCBE22}" dt="2023-11-20T09:10:09.600" v="8122" actId="1035"/>
          <ac:spMkLst>
            <pc:docMk/>
            <pc:sldMk cId="682899204" sldId="288"/>
            <ac:spMk id="34" creationId="{37222A97-86E7-83F4-BFFA-296F8FDCD610}"/>
          </ac:spMkLst>
        </pc:spChg>
        <pc:spChg chg="add mod">
          <ac:chgData name="naniyechu@gmail.com" userId="b9c45da9fbbb2eb4" providerId="LiveId" clId="{96222DB5-A791-4371-97D8-17DBC4BCBE22}" dt="2023-11-20T06:28:41.926" v="7729" actId="207"/>
          <ac:spMkLst>
            <pc:docMk/>
            <pc:sldMk cId="682899204" sldId="288"/>
            <ac:spMk id="35" creationId="{96467DD0-AA56-C96D-2BB6-8D67AC95FEBF}"/>
          </ac:spMkLst>
        </pc:spChg>
        <pc:spChg chg="add mod">
          <ac:chgData name="naniyechu@gmail.com" userId="b9c45da9fbbb2eb4" providerId="LiveId" clId="{96222DB5-A791-4371-97D8-17DBC4BCBE22}" dt="2023-11-20T06:29:05.914" v="7775" actId="1038"/>
          <ac:spMkLst>
            <pc:docMk/>
            <pc:sldMk cId="682899204" sldId="288"/>
            <ac:spMk id="36" creationId="{75CFE23E-B305-C187-A4E6-4E5EDC77D811}"/>
          </ac:spMkLst>
        </pc:spChg>
        <pc:spChg chg="mod">
          <ac:chgData name="naniyechu@gmail.com" userId="b9c45da9fbbb2eb4" providerId="LiveId" clId="{96222DB5-A791-4371-97D8-17DBC4BCBE22}" dt="2023-11-20T09:10:17.628" v="8123" actId="1037"/>
          <ac:spMkLst>
            <pc:docMk/>
            <pc:sldMk cId="682899204" sldId="288"/>
            <ac:spMk id="44" creationId="{01494A36-FAAB-44DE-B8F7-D873AF3E6EE2}"/>
          </ac:spMkLst>
        </pc:spChg>
        <pc:grpChg chg="add mod">
          <ac:chgData name="naniyechu@gmail.com" userId="b9c45da9fbbb2eb4" providerId="LiveId" clId="{96222DB5-A791-4371-97D8-17DBC4BCBE22}" dt="2023-11-20T05:55:36.160" v="6773" actId="1038"/>
          <ac:grpSpMkLst>
            <pc:docMk/>
            <pc:sldMk cId="682899204" sldId="288"/>
            <ac:grpSpMk id="7" creationId="{B4DD6E79-BB70-CACD-29F4-525B9C7B5AD7}"/>
          </ac:grpSpMkLst>
        </pc:grpChg>
        <pc:grpChg chg="mod">
          <ac:chgData name="naniyechu@gmail.com" userId="b9c45da9fbbb2eb4" providerId="LiveId" clId="{96222DB5-A791-4371-97D8-17DBC4BCBE22}" dt="2023-11-20T05:53:45.178" v="6681" actId="1038"/>
          <ac:grpSpMkLst>
            <pc:docMk/>
            <pc:sldMk cId="682899204" sldId="288"/>
            <ac:grpSpMk id="10" creationId="{A3EF15EE-66C4-539A-3EDD-55BA1325E305}"/>
          </ac:grpSpMkLst>
        </pc:grpChg>
        <pc:grpChg chg="add mod">
          <ac:chgData name="naniyechu@gmail.com" userId="b9c45da9fbbb2eb4" providerId="LiveId" clId="{96222DB5-A791-4371-97D8-17DBC4BCBE22}" dt="2023-11-20T05:53:59.971" v="6706" actId="1037"/>
          <ac:grpSpMkLst>
            <pc:docMk/>
            <pc:sldMk cId="682899204" sldId="288"/>
            <ac:grpSpMk id="27" creationId="{4FFEC773-1B2E-83A1-3D62-E6251EA6EFDF}"/>
          </ac:grpSpMkLst>
        </pc:grpChg>
      </pc:sldChg>
      <pc:sldChg chg="new del">
        <pc:chgData name="naniyechu@gmail.com" userId="b9c45da9fbbb2eb4" providerId="LiveId" clId="{96222DB5-A791-4371-97D8-17DBC4BCBE22}" dt="2023-11-20T05:44:29.572" v="5759" actId="47"/>
        <pc:sldMkLst>
          <pc:docMk/>
          <pc:sldMk cId="1619169799" sldId="288"/>
        </pc:sldMkLst>
      </pc:sldChg>
      <pc:sldChg chg="addSp delSp modSp new mod">
        <pc:chgData name="naniyechu@gmail.com" userId="b9c45da9fbbb2eb4" providerId="LiveId" clId="{96222DB5-A791-4371-97D8-17DBC4BCBE22}" dt="2023-11-20T06:23:48.763" v="7630" actId="255"/>
        <pc:sldMkLst>
          <pc:docMk/>
          <pc:sldMk cId="1031701043" sldId="289"/>
        </pc:sldMkLst>
        <pc:spChg chg="mod">
          <ac:chgData name="naniyechu@gmail.com" userId="b9c45da9fbbb2eb4" providerId="LiveId" clId="{96222DB5-A791-4371-97D8-17DBC4BCBE22}" dt="2023-11-20T06:22:45.116" v="7617" actId="1038"/>
          <ac:spMkLst>
            <pc:docMk/>
            <pc:sldMk cId="1031701043" sldId="289"/>
            <ac:spMk id="2" creationId="{23D0E549-A91F-F9BF-97A9-04B97ACBCBD0}"/>
          </ac:spMkLst>
        </pc:spChg>
        <pc:spChg chg="del">
          <ac:chgData name="naniyechu@gmail.com" userId="b9c45da9fbbb2eb4" providerId="LiveId" clId="{96222DB5-A791-4371-97D8-17DBC4BCBE22}" dt="2023-11-20T06:18:43.746" v="7430" actId="21"/>
          <ac:spMkLst>
            <pc:docMk/>
            <pc:sldMk cId="1031701043" sldId="289"/>
            <ac:spMk id="3" creationId="{CE1D56A2-E8BD-72F0-EC70-A5984572F04E}"/>
          </ac:spMkLst>
        </pc:spChg>
        <pc:spChg chg="add mod">
          <ac:chgData name="naniyechu@gmail.com" userId="b9c45da9fbbb2eb4" providerId="LiveId" clId="{96222DB5-A791-4371-97D8-17DBC4BCBE22}" dt="2023-11-20T06:23:48.763" v="7630" actId="255"/>
          <ac:spMkLst>
            <pc:docMk/>
            <pc:sldMk cId="1031701043" sldId="289"/>
            <ac:spMk id="9" creationId="{C2CFB514-8B60-9764-A877-79B168260E51}"/>
          </ac:spMkLst>
        </pc:spChg>
      </pc:sldChg>
      <pc:sldChg chg="delSp modSp new mod">
        <pc:chgData name="naniyechu@gmail.com" userId="b9c45da9fbbb2eb4" providerId="LiveId" clId="{96222DB5-A791-4371-97D8-17DBC4BCBE22}" dt="2023-11-20T06:21:11.369" v="7528" actId="2711"/>
        <pc:sldMkLst>
          <pc:docMk/>
          <pc:sldMk cId="3970807541" sldId="290"/>
        </pc:sldMkLst>
        <pc:spChg chg="mod">
          <ac:chgData name="naniyechu@gmail.com" userId="b9c45da9fbbb2eb4" providerId="LiveId" clId="{96222DB5-A791-4371-97D8-17DBC4BCBE22}" dt="2023-11-20T06:21:11.369" v="7528" actId="2711"/>
          <ac:spMkLst>
            <pc:docMk/>
            <pc:sldMk cId="3970807541" sldId="290"/>
            <ac:spMk id="2" creationId="{866EB9A5-2A1F-AABA-10B9-50E61DB58C0C}"/>
          </ac:spMkLst>
        </pc:spChg>
        <pc:spChg chg="del">
          <ac:chgData name="naniyechu@gmail.com" userId="b9c45da9fbbb2eb4" providerId="LiveId" clId="{96222DB5-A791-4371-97D8-17DBC4BCBE22}" dt="2023-11-20T06:20:05.457" v="7450" actId="21"/>
          <ac:spMkLst>
            <pc:docMk/>
            <pc:sldMk cId="3970807541" sldId="290"/>
            <ac:spMk id="3" creationId="{64B1A569-0459-0286-0172-0AA3B886565E}"/>
          </ac:spMkLst>
        </pc:spChg>
      </pc:sldChg>
      <pc:sldChg chg="addSp delSp modSp new mod">
        <pc:chgData name="naniyechu@gmail.com" userId="b9c45da9fbbb2eb4" providerId="LiveId" clId="{96222DB5-A791-4371-97D8-17DBC4BCBE22}" dt="2023-11-20T09:53:16.923" v="8184" actId="1035"/>
        <pc:sldMkLst>
          <pc:docMk/>
          <pc:sldMk cId="2734348827" sldId="291"/>
        </pc:sldMkLst>
        <pc:spChg chg="del">
          <ac:chgData name="naniyechu@gmail.com" userId="b9c45da9fbbb2eb4" providerId="LiveId" clId="{96222DB5-A791-4371-97D8-17DBC4BCBE22}" dt="2023-11-20T07:23:20.263" v="7902" actId="21"/>
          <ac:spMkLst>
            <pc:docMk/>
            <pc:sldMk cId="2734348827" sldId="291"/>
            <ac:spMk id="2" creationId="{9F23F6C6-3A2B-D866-7C06-F13135E0F0B8}"/>
          </ac:spMkLst>
        </pc:spChg>
        <pc:spChg chg="del">
          <ac:chgData name="naniyechu@gmail.com" userId="b9c45da9fbbb2eb4" providerId="LiveId" clId="{96222DB5-A791-4371-97D8-17DBC4BCBE22}" dt="2023-11-20T07:23:11.670" v="7901" actId="21"/>
          <ac:spMkLst>
            <pc:docMk/>
            <pc:sldMk cId="2734348827" sldId="291"/>
            <ac:spMk id="3" creationId="{60724290-5A7B-47CD-FEAD-19C1CBB3DFDE}"/>
          </ac:spMkLst>
        </pc:spChg>
        <pc:picChg chg="add mod">
          <ac:chgData name="naniyechu@gmail.com" userId="b9c45da9fbbb2eb4" providerId="LiveId" clId="{96222DB5-A791-4371-97D8-17DBC4BCBE22}" dt="2023-11-20T09:53:16.923" v="8184" actId="1035"/>
          <ac:picMkLst>
            <pc:docMk/>
            <pc:sldMk cId="2734348827" sldId="291"/>
            <ac:picMk id="6" creationId="{C4E6F15F-B768-106A-9635-D3F542C9E86D}"/>
          </ac:picMkLst>
        </pc:picChg>
        <pc:picChg chg="add mod">
          <ac:chgData name="naniyechu@gmail.com" userId="b9c45da9fbbb2eb4" providerId="LiveId" clId="{96222DB5-A791-4371-97D8-17DBC4BCBE22}" dt="2023-11-20T07:28:56.706" v="7926" actId="14100"/>
          <ac:picMkLst>
            <pc:docMk/>
            <pc:sldMk cId="2734348827" sldId="291"/>
            <ac:picMk id="8" creationId="{565C6159-DBE0-0A97-C308-286FE3A868D6}"/>
          </ac:picMkLst>
        </pc:picChg>
      </pc:sldChg>
      <pc:sldMasterChg chg="delSldLayout">
        <pc:chgData name="naniyechu@gmail.com" userId="b9c45da9fbbb2eb4" providerId="LiveId" clId="{96222DB5-A791-4371-97D8-17DBC4BCBE22}" dt="2023-11-19T18:32:59.257" v="596" actId="2696"/>
        <pc:sldMasterMkLst>
          <pc:docMk/>
          <pc:sldMasterMk cId="246259973" sldId="2147483648"/>
        </pc:sldMasterMkLst>
        <pc:sldLayoutChg chg="del">
          <pc:chgData name="naniyechu@gmail.com" userId="b9c45da9fbbb2eb4" providerId="LiveId" clId="{96222DB5-A791-4371-97D8-17DBC4BCBE22}" dt="2023-11-19T18:32:59.257" v="596" actId="2696"/>
          <pc:sldLayoutMkLst>
            <pc:docMk/>
            <pc:sldMasterMk cId="246259973" sldId="2147483648"/>
            <pc:sldLayoutMk cId="2038016967" sldId="2147483661"/>
          </pc:sldLayoutMkLst>
        </pc:sldLayoutChg>
      </pc:sldMasterChg>
      <pc:sldMasterChg chg="modSldLayout">
        <pc:chgData name="naniyechu@gmail.com" userId="b9c45da9fbbb2eb4" providerId="LiveId" clId="{96222DB5-A791-4371-97D8-17DBC4BCBE22}" dt="2023-11-19T18:34:26.732" v="599"/>
        <pc:sldMasterMkLst>
          <pc:docMk/>
          <pc:sldMasterMk cId="341366103" sldId="2147483661"/>
        </pc:sldMasterMkLst>
        <pc:sldLayoutChg chg="addSp">
          <pc:chgData name="naniyechu@gmail.com" userId="b9c45da9fbbb2eb4" providerId="LiveId" clId="{96222DB5-A791-4371-97D8-17DBC4BCBE22}" dt="2023-11-19T18:34:26.732" v="599"/>
          <pc:sldLayoutMkLst>
            <pc:docMk/>
            <pc:sldMasterMk cId="341366103" sldId="2147483661"/>
            <pc:sldLayoutMk cId="2293049370" sldId="2147483663"/>
          </pc:sldLayoutMkLst>
          <pc:spChg chg="add">
            <ac:chgData name="naniyechu@gmail.com" userId="b9c45da9fbbb2eb4" providerId="LiveId" clId="{96222DB5-A791-4371-97D8-17DBC4BCBE22}" dt="2023-11-19T18:34:26.732" v="599"/>
            <ac:spMkLst>
              <pc:docMk/>
              <pc:sldMasterMk cId="341366103" sldId="2147483661"/>
              <pc:sldLayoutMk cId="2293049370" sldId="2147483663"/>
              <ac:spMk id="7" creationId="{A1CA2477-CC68-1D51-9B03-5B8EED298BC0}"/>
            </ac:spMkLst>
          </pc:spChg>
        </pc:sldLayoutChg>
      </pc:sldMasterChg>
      <pc:sldMasterChg chg="modSldLayout">
        <pc:chgData name="naniyechu@gmail.com" userId="b9c45da9fbbb2eb4" providerId="LiveId" clId="{96222DB5-A791-4371-97D8-17DBC4BCBE22}" dt="2023-11-19T18:34:46.847" v="600"/>
        <pc:sldMasterMkLst>
          <pc:docMk/>
          <pc:sldMasterMk cId="2333015908" sldId="2147483678"/>
        </pc:sldMasterMkLst>
        <pc:sldLayoutChg chg="addSp">
          <pc:chgData name="naniyechu@gmail.com" userId="b9c45da9fbbb2eb4" providerId="LiveId" clId="{96222DB5-A791-4371-97D8-17DBC4BCBE22}" dt="2023-11-19T18:34:46.847" v="600"/>
          <pc:sldLayoutMkLst>
            <pc:docMk/>
            <pc:sldMasterMk cId="2333015908" sldId="2147483678"/>
            <pc:sldLayoutMk cId="3403251823" sldId="2147483680"/>
          </pc:sldLayoutMkLst>
          <pc:spChg chg="add">
            <ac:chgData name="naniyechu@gmail.com" userId="b9c45da9fbbb2eb4" providerId="LiveId" clId="{96222DB5-A791-4371-97D8-17DBC4BCBE22}" dt="2023-11-19T18:34:46.847" v="600"/>
            <ac:spMkLst>
              <pc:docMk/>
              <pc:sldMasterMk cId="2333015908" sldId="2147483678"/>
              <pc:sldLayoutMk cId="3403251823" sldId="2147483680"/>
              <ac:spMk id="7" creationId="{8B76842D-DCD9-D4EA-980B-89D9E301D559}"/>
            </ac:spMkLst>
          </pc:spChg>
        </pc:sldLayoutChg>
      </pc:sldMasterChg>
      <pc:sldMasterChg chg="modSldLayout">
        <pc:chgData name="naniyechu@gmail.com" userId="b9c45da9fbbb2eb4" providerId="LiveId" clId="{96222DB5-A791-4371-97D8-17DBC4BCBE22}" dt="2023-11-19T18:35:24.399" v="632"/>
        <pc:sldMasterMkLst>
          <pc:docMk/>
          <pc:sldMasterMk cId="1288837138" sldId="2147483696"/>
        </pc:sldMasterMkLst>
        <pc:sldLayoutChg chg="addSp">
          <pc:chgData name="naniyechu@gmail.com" userId="b9c45da9fbbb2eb4" providerId="LiveId" clId="{96222DB5-A791-4371-97D8-17DBC4BCBE22}" dt="2023-11-19T18:35:24.399" v="632"/>
          <pc:sldLayoutMkLst>
            <pc:docMk/>
            <pc:sldMasterMk cId="1288837138" sldId="2147483696"/>
            <pc:sldLayoutMk cId="2580176884" sldId="2147483698"/>
          </pc:sldLayoutMkLst>
          <pc:spChg chg="add">
            <ac:chgData name="naniyechu@gmail.com" userId="b9c45da9fbbb2eb4" providerId="LiveId" clId="{96222DB5-A791-4371-97D8-17DBC4BCBE22}" dt="2023-11-19T18:35:24.399" v="632"/>
            <ac:spMkLst>
              <pc:docMk/>
              <pc:sldMasterMk cId="1288837138" sldId="2147483696"/>
              <pc:sldLayoutMk cId="2580176884" sldId="2147483698"/>
              <ac:spMk id="2" creationId="{DBBFC2BC-2C91-AB29-39F3-BA2D8AB726E9}"/>
            </ac:spMkLst>
          </pc:spChg>
        </pc:sldLayoutChg>
      </pc:sldMasterChg>
      <pc:sldMasterChg chg="modSldLayout">
        <pc:chgData name="naniyechu@gmail.com" userId="b9c45da9fbbb2eb4" providerId="LiveId" clId="{96222DB5-A791-4371-97D8-17DBC4BCBE22}" dt="2023-11-19T18:35:35.120" v="635"/>
        <pc:sldMasterMkLst>
          <pc:docMk/>
          <pc:sldMasterMk cId="4031453897" sldId="2147483714"/>
        </pc:sldMasterMkLst>
        <pc:sldLayoutChg chg="addSp">
          <pc:chgData name="naniyechu@gmail.com" userId="b9c45da9fbbb2eb4" providerId="LiveId" clId="{96222DB5-A791-4371-97D8-17DBC4BCBE22}" dt="2023-11-19T18:35:35.120" v="635"/>
          <pc:sldLayoutMkLst>
            <pc:docMk/>
            <pc:sldMasterMk cId="4031453897" sldId="2147483714"/>
            <pc:sldLayoutMk cId="3450802202" sldId="2147483716"/>
          </pc:sldLayoutMkLst>
          <pc:spChg chg="add">
            <ac:chgData name="naniyechu@gmail.com" userId="b9c45da9fbbb2eb4" providerId="LiveId" clId="{96222DB5-A791-4371-97D8-17DBC4BCBE22}" dt="2023-11-19T18:35:35.120" v="635"/>
            <ac:spMkLst>
              <pc:docMk/>
              <pc:sldMasterMk cId="4031453897" sldId="2147483714"/>
              <pc:sldLayoutMk cId="3450802202" sldId="2147483716"/>
              <ac:spMk id="7" creationId="{995322BA-7E30-EF75-0BD0-9389CB5B67E2}"/>
            </ac:spMkLst>
          </pc:spChg>
        </pc:sldLayoutChg>
      </pc:sldMasterChg>
      <pc:sldMasterChg chg="modSldLayout">
        <pc:chgData name="naniyechu@gmail.com" userId="b9c45da9fbbb2eb4" providerId="LiveId" clId="{96222DB5-A791-4371-97D8-17DBC4BCBE22}" dt="2023-11-19T19:09:17.874" v="1372"/>
        <pc:sldMasterMkLst>
          <pc:docMk/>
          <pc:sldMasterMk cId="3512583815" sldId="2147483732"/>
        </pc:sldMasterMkLst>
        <pc:sldLayoutChg chg="addSp">
          <pc:chgData name="naniyechu@gmail.com" userId="b9c45da9fbbb2eb4" providerId="LiveId" clId="{96222DB5-A791-4371-97D8-17DBC4BCBE22}" dt="2023-11-19T19:09:17.874" v="1372"/>
          <pc:sldLayoutMkLst>
            <pc:docMk/>
            <pc:sldMasterMk cId="3512583815" sldId="2147483732"/>
            <pc:sldLayoutMk cId="2895347787" sldId="2147483734"/>
          </pc:sldLayoutMkLst>
          <pc:spChg chg="add">
            <ac:chgData name="naniyechu@gmail.com" userId="b9c45da9fbbb2eb4" providerId="LiveId" clId="{96222DB5-A791-4371-97D8-17DBC4BCBE22}" dt="2023-11-19T19:09:17.874" v="1372"/>
            <ac:spMkLst>
              <pc:docMk/>
              <pc:sldMasterMk cId="3512583815" sldId="2147483732"/>
              <pc:sldLayoutMk cId="2895347787" sldId="2147483734"/>
              <ac:spMk id="8" creationId="{369FCA62-89AC-A626-1BE2-DC5593CD1E14}"/>
            </ac:spMkLst>
          </pc:spChg>
        </pc:sldLayoutChg>
      </pc:sldMasterChg>
      <pc:sldMasterChg chg="modSldLayout">
        <pc:chgData name="naniyechu@gmail.com" userId="b9c45da9fbbb2eb4" providerId="LiveId" clId="{96222DB5-A791-4371-97D8-17DBC4BCBE22}" dt="2023-11-19T20:12:50.283" v="3065"/>
        <pc:sldMasterMkLst>
          <pc:docMk/>
          <pc:sldMasterMk cId="1969894847" sldId="2147483750"/>
        </pc:sldMasterMkLst>
        <pc:sldLayoutChg chg="addSp">
          <pc:chgData name="naniyechu@gmail.com" userId="b9c45da9fbbb2eb4" providerId="LiveId" clId="{96222DB5-A791-4371-97D8-17DBC4BCBE22}" dt="2023-11-19T20:12:50.283" v="3065"/>
          <pc:sldLayoutMkLst>
            <pc:docMk/>
            <pc:sldMasterMk cId="1969894847" sldId="2147483750"/>
            <pc:sldLayoutMk cId="1868425040" sldId="2147483752"/>
          </pc:sldLayoutMkLst>
          <pc:spChg chg="add">
            <ac:chgData name="naniyechu@gmail.com" userId="b9c45da9fbbb2eb4" providerId="LiveId" clId="{96222DB5-A791-4371-97D8-17DBC4BCBE22}" dt="2023-11-19T20:12:50.283" v="3065"/>
            <ac:spMkLst>
              <pc:docMk/>
              <pc:sldMasterMk cId="1969894847" sldId="2147483750"/>
              <pc:sldLayoutMk cId="1868425040" sldId="2147483752"/>
              <ac:spMk id="2" creationId="{CE0B13C0-3A1F-CC38-B998-6F08C540A80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7541C-1899-4BFE-8346-1A5641A2CB6F}"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A1D1B4-7361-48C2-8E3C-8BC6CC3C4333}" type="slidenum">
              <a:rPr lang="en-US" smtClean="0"/>
              <a:t>‹#›</a:t>
            </a:fld>
            <a:endParaRPr lang="en-US"/>
          </a:p>
        </p:txBody>
      </p:sp>
    </p:spTree>
    <p:extLst>
      <p:ext uri="{BB962C8B-B14F-4D97-AF65-F5344CB8AC3E}">
        <p14:creationId xmlns:p14="http://schemas.microsoft.com/office/powerpoint/2010/main" val="3245139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ravenclawarrow?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photos/traffic-light?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ihor_dvoretskyi?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unsplash.com/s/photos/traffic-light?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ihor_dvoretskyi?utm_source=unsplash&amp;utm_medium=referral&amp;utm_content=creditCopyText"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unsplash.com/s/photos/traffic-light?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ihor_dvoretskyi?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unsplash.com/s/photos/traffic-light?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CBA1D1B4-7361-48C2-8E3C-8BC6CC3C4333}" type="slidenum">
              <a:rPr lang="en-US" smtClean="0"/>
              <a:t>1</a:t>
            </a:fld>
            <a:endParaRPr lang="en-US"/>
          </a:p>
        </p:txBody>
      </p:sp>
    </p:spTree>
    <p:extLst>
      <p:ext uri="{BB962C8B-B14F-4D97-AF65-F5344CB8AC3E}">
        <p14:creationId xmlns:p14="http://schemas.microsoft.com/office/powerpoint/2010/main" val="68134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Charlotte Boyle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3</a:t>
            </a:fld>
            <a:endParaRPr lang="en-US"/>
          </a:p>
        </p:txBody>
      </p:sp>
    </p:spTree>
    <p:extLst>
      <p:ext uri="{BB962C8B-B14F-4D97-AF65-F5344CB8AC3E}">
        <p14:creationId xmlns:p14="http://schemas.microsoft.com/office/powerpoint/2010/main" val="106473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4</a:t>
            </a:fld>
            <a:endParaRPr lang="en-US"/>
          </a:p>
        </p:txBody>
      </p:sp>
    </p:spTree>
    <p:extLst>
      <p:ext uri="{BB962C8B-B14F-4D97-AF65-F5344CB8AC3E}">
        <p14:creationId xmlns:p14="http://schemas.microsoft.com/office/powerpoint/2010/main" val="1058856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Ihor</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Dvoretskyi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5</a:t>
            </a:fld>
            <a:endParaRPr lang="en-US"/>
          </a:p>
        </p:txBody>
      </p:sp>
    </p:spTree>
    <p:extLst>
      <p:ext uri="{BB962C8B-B14F-4D97-AF65-F5344CB8AC3E}">
        <p14:creationId xmlns:p14="http://schemas.microsoft.com/office/powerpoint/2010/main" val="3500168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Ihor</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Dvoretskyi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11</a:t>
            </a:fld>
            <a:endParaRPr lang="en-US"/>
          </a:p>
        </p:txBody>
      </p:sp>
    </p:spTree>
    <p:extLst>
      <p:ext uri="{BB962C8B-B14F-4D97-AF65-F5344CB8AC3E}">
        <p14:creationId xmlns:p14="http://schemas.microsoft.com/office/powerpoint/2010/main" val="2148777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14</a:t>
            </a:fld>
            <a:endParaRPr lang="en-US"/>
          </a:p>
        </p:txBody>
      </p:sp>
    </p:spTree>
    <p:extLst>
      <p:ext uri="{BB962C8B-B14F-4D97-AF65-F5344CB8AC3E}">
        <p14:creationId xmlns:p14="http://schemas.microsoft.com/office/powerpoint/2010/main" val="135828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Ihor</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Dvoretskyi</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CBA1D1B4-7361-48C2-8E3C-8BC6CC3C4333}" type="slidenum">
              <a:rPr lang="en-US" smtClean="0"/>
              <a:t>15</a:t>
            </a:fld>
            <a:endParaRPr lang="en-US"/>
          </a:p>
        </p:txBody>
      </p:sp>
    </p:spTree>
    <p:extLst>
      <p:ext uri="{BB962C8B-B14F-4D97-AF65-F5344CB8AC3E}">
        <p14:creationId xmlns:p14="http://schemas.microsoft.com/office/powerpoint/2010/main" val="33634189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7446D3C-7248-4466-83D3-3CA300DE77F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1950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EDB25B2-BFDB-473C-A4E8-937F2C1B3D4E}" type="datetime1">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683263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52461C-74EB-47EB-8639-2790460D4317}"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310150944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52461C-74EB-47EB-8639-2790460D4317}"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90108601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52461C-74EB-47EB-8639-2790460D4317}"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50339336"/>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152461C-74EB-47EB-8639-2790460D4317}"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683845995"/>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52461C-74EB-47EB-8639-2790460D4317}" type="datetime1">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126735534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152461C-74EB-47EB-8639-2790460D4317}" type="datetime1">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2184974757"/>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775085-8698-4A2C-920F-80B4E76B8E32}"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16975797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941DD7-B7C8-4CDD-9A6B-FC0782225716}"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14873100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82EE90-DBE8-451F-933B-839EFDFB87E6}"/>
              </a:ext>
            </a:extLst>
          </p:cNvPr>
          <p:cNvSpPr>
            <a:spLocks noGrp="1"/>
          </p:cNvSpPr>
          <p:nvPr>
            <p:ph idx="1"/>
          </p:nvPr>
        </p:nvSpPr>
        <p:spPr>
          <a:xfrm>
            <a:off x="638629" y="1562100"/>
            <a:ext cx="10914742" cy="461486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4A08BF6-5BF5-4B78-B8A8-43BD03A34D21}"/>
              </a:ext>
            </a:extLst>
          </p:cNvPr>
          <p:cNvSpPr>
            <a:spLocks noGrp="1"/>
          </p:cNvSpPr>
          <p:nvPr>
            <p:ph type="dt" sz="half" idx="10"/>
          </p:nvPr>
        </p:nvSpPr>
        <p:spPr>
          <a:xfrm>
            <a:off x="638629" y="6356350"/>
            <a:ext cx="2743200" cy="365125"/>
          </a:xfrm>
        </p:spPr>
        <p:txBody>
          <a:bodyPr/>
          <a:lstStyle/>
          <a:p>
            <a:fld id="{25A66FDA-2CB1-4138-8D3B-F3DB235E9F84}" type="datetime1">
              <a:rPr lang="en-US" smtClean="0"/>
              <a:t>11/20/2023</a:t>
            </a:fld>
            <a:endParaRPr lang="en-US"/>
          </a:p>
        </p:txBody>
      </p:sp>
      <p:sp>
        <p:nvSpPr>
          <p:cNvPr id="5" name="Footer Placeholder 4">
            <a:extLst>
              <a:ext uri="{FF2B5EF4-FFF2-40B4-BE49-F238E27FC236}">
                <a16:creationId xmlns:a16="http://schemas.microsoft.com/office/drawing/2014/main" id="{04354198-524A-4B10-B9A5-3E782EA452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8A610-0DE3-4D1F-80AC-93A4BBA51456}"/>
              </a:ext>
            </a:extLst>
          </p:cNvPr>
          <p:cNvSpPr>
            <a:spLocks noGrp="1"/>
          </p:cNvSpPr>
          <p:nvPr>
            <p:ph type="sldNum" sz="quarter" idx="12"/>
          </p:nvPr>
        </p:nvSpPr>
        <p:spPr>
          <a:xfrm>
            <a:off x="11137899" y="6356350"/>
            <a:ext cx="415472" cy="365125"/>
          </a:xfrm>
        </p:spPr>
        <p:txBody>
          <a:bodyPr/>
          <a:lstStyle>
            <a:lvl1pPr algn="ctr">
              <a:defRPr sz="1100">
                <a:solidFill>
                  <a:schemeClr val="bg1">
                    <a:lumMod val="50000"/>
                  </a:schemeClr>
                </a:solidFill>
              </a:defRPr>
            </a:lvl1pPr>
          </a:lstStyle>
          <a:p>
            <a:fld id="{981C8E42-6290-4433-BBFA-A77A6BDE386C}" type="slidenum">
              <a:rPr lang="en-US" smtClean="0"/>
              <a:pPr/>
              <a:t>‹#›</a:t>
            </a:fld>
            <a:endParaRPr lang="en-US"/>
          </a:p>
        </p:txBody>
      </p:sp>
      <p:sp>
        <p:nvSpPr>
          <p:cNvPr id="7" name="Title 1">
            <a:extLst>
              <a:ext uri="{FF2B5EF4-FFF2-40B4-BE49-F238E27FC236}">
                <a16:creationId xmlns:a16="http://schemas.microsoft.com/office/drawing/2014/main" id="{58DA6B0E-26FD-4A0B-9BBB-687B1349D15C}"/>
              </a:ext>
            </a:extLst>
          </p:cNvPr>
          <p:cNvSpPr>
            <a:spLocks noGrp="1"/>
          </p:cNvSpPr>
          <p:nvPr>
            <p:ph type="title"/>
          </p:nvPr>
        </p:nvSpPr>
        <p:spPr>
          <a:xfrm>
            <a:off x="638629" y="421482"/>
            <a:ext cx="10914742" cy="717550"/>
          </a:xfrm>
        </p:spPr>
        <p:txBody>
          <a:bodyPr>
            <a:normAutofit/>
          </a:bodyPr>
          <a:lstStyle>
            <a:lvl1pPr algn="ctr">
              <a:defRPr sz="3600">
                <a:latin typeface="Franklin Gothic Medium" panose="020B0603020102020204" pitchFamily="34" charset="0"/>
              </a:defRPr>
            </a:lvl1pPr>
          </a:lstStyle>
          <a:p>
            <a:r>
              <a:rPr lang="en-US" dirty="0"/>
              <a:t>Click to edit Master title style</a:t>
            </a:r>
          </a:p>
        </p:txBody>
      </p:sp>
      <p:sp>
        <p:nvSpPr>
          <p:cNvPr id="8" name="Rectangle: Top Corners Rounded 7">
            <a:extLst>
              <a:ext uri="{FF2B5EF4-FFF2-40B4-BE49-F238E27FC236}">
                <a16:creationId xmlns:a16="http://schemas.microsoft.com/office/drawing/2014/main" id="{75A21FA9-90B7-42AD-8DB2-6A64A1F3BF87}"/>
              </a:ext>
            </a:extLst>
          </p:cNvPr>
          <p:cNvSpPr/>
          <p:nvPr userDrawn="1"/>
        </p:nvSpPr>
        <p:spPr>
          <a:xfrm flipV="1">
            <a:off x="11137900" y="6740525"/>
            <a:ext cx="415471" cy="72231"/>
          </a:xfrm>
          <a:prstGeom prst="round2SameRect">
            <a:avLst>
              <a:gd name="adj1" fmla="val 50000"/>
              <a:gd name="adj2" fmla="val 0"/>
            </a:avLst>
          </a:prstGeom>
          <a:solidFill>
            <a:schemeClr val="bg1">
              <a:lumMod val="65000"/>
            </a:schemeClr>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316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5A66FDA-2CB1-4138-8D3B-F3DB235E9F84}"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1C8E42-6290-4433-BBFA-A77A6BDE386C}" type="slidenum">
              <a:rPr lang="en-US" smtClean="0"/>
              <a:pPr/>
              <a:t>‹#›</a:t>
            </a:fld>
            <a:endParaRPr lang="en-US"/>
          </a:p>
        </p:txBody>
      </p:sp>
      <p:sp>
        <p:nvSpPr>
          <p:cNvPr id="2" name="Rectangle: Top Corners Rounded 1">
            <a:extLst>
              <a:ext uri="{FF2B5EF4-FFF2-40B4-BE49-F238E27FC236}">
                <a16:creationId xmlns:a16="http://schemas.microsoft.com/office/drawing/2014/main" id="{CE0B13C0-3A1F-CC38-B998-6F08C540A805}"/>
              </a:ext>
            </a:extLst>
          </p:cNvPr>
          <p:cNvSpPr/>
          <p:nvPr userDrawn="1"/>
        </p:nvSpPr>
        <p:spPr>
          <a:xfrm flipV="1">
            <a:off x="11137900" y="6740525"/>
            <a:ext cx="415471" cy="72231"/>
          </a:xfrm>
          <a:prstGeom prst="round2SameRect">
            <a:avLst>
              <a:gd name="adj1" fmla="val 50000"/>
              <a:gd name="adj2" fmla="val 0"/>
            </a:avLst>
          </a:prstGeom>
          <a:solidFill>
            <a:schemeClr val="bg1">
              <a:lumMod val="65000"/>
            </a:schemeClr>
          </a:solidFill>
          <a:ln>
            <a:noFill/>
          </a:ln>
          <a:effectLst>
            <a:outerShdw blurRad="50800" dist="38100" dir="16200000"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425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AD8A26-202B-4642-AF02-BCF4C6D75B37}" type="datetime1">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940678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B541E3-BB96-4891-88FB-00F64C7147B1}"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41798287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F12CE22-349B-4346-8BAE-B44532D4ACC4}" type="datetime1">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11074297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6A4A9-4373-413A-AD76-FDF6D4673268}" type="datetime1">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3098578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A41973-1555-443A-ADCB-86FFA0FB0FCC}" type="datetime1">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54458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D8B73B-92ED-43C2-BE4B-632A54688FC3}"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1848998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42D068A-B5D3-4D4A-A271-34F642861D0A}" type="datetime1">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1C8E42-6290-4433-BBFA-A77A6BDE386C}" type="slidenum">
              <a:rPr lang="en-US" smtClean="0"/>
              <a:t>‹#›</a:t>
            </a:fld>
            <a:endParaRPr lang="en-US"/>
          </a:p>
        </p:txBody>
      </p:sp>
    </p:spTree>
    <p:extLst>
      <p:ext uri="{BB962C8B-B14F-4D97-AF65-F5344CB8AC3E}">
        <p14:creationId xmlns:p14="http://schemas.microsoft.com/office/powerpoint/2010/main" val="2162736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C152461C-74EB-47EB-8639-2790460D4317}" type="datetime1">
              <a:rPr lang="en-US" smtClean="0"/>
              <a:t>11/20/2023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81C8E42-6290-4433-BBFA-A77A6BDE386C}" type="slidenum">
              <a:rPr lang="en-US" smtClean="0"/>
              <a:t>‹#›</a:t>
            </a:fld>
            <a:endParaRPr lang="en-US"/>
          </a:p>
        </p:txBody>
      </p:sp>
    </p:spTree>
    <p:extLst>
      <p:ext uri="{BB962C8B-B14F-4D97-AF65-F5344CB8AC3E}">
        <p14:creationId xmlns:p14="http://schemas.microsoft.com/office/powerpoint/2010/main" val="1969894847"/>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650" r:id="rId18"/>
  </p:sldLayoutIdLst>
  <p:hf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pixabay.com/en/question-mark-concept-white-sign-213671/" TargetMode="Externa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pixabay.com/en/traffic-lights-red-stop-686041/"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en.wikipedia.org/wiki/Electronic_component" TargetMode="Externa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openclipart.org/detail/155257/555-timer-ic" TargetMode="Externa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pfnicholls.com/Electronics/4000data.html" TargetMode="Externa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Shape 79">
            <a:extLst>
              <a:ext uri="{FF2B5EF4-FFF2-40B4-BE49-F238E27FC236}">
                <a16:creationId xmlns:a16="http://schemas.microsoft.com/office/drawing/2014/main" id="{218261E6-C703-4998-B28C-5C540B0892A3}"/>
              </a:ext>
            </a:extLst>
          </p:cNvPr>
          <p:cNvSpPr/>
          <p:nvPr/>
        </p:nvSpPr>
        <p:spPr>
          <a:xfrm rot="21297408">
            <a:off x="3881895" y="134039"/>
            <a:ext cx="8175184" cy="7089425"/>
          </a:xfrm>
          <a:custGeom>
            <a:avLst/>
            <a:gdLst>
              <a:gd name="connsiteX0" fmla="*/ 5534229 w 8175184"/>
              <a:gd name="connsiteY0" fmla="*/ 0 h 7108119"/>
              <a:gd name="connsiteX1" fmla="*/ 7881516 w 8175184"/>
              <a:gd name="connsiteY1" fmla="*/ 208993 h 7108119"/>
              <a:gd name="connsiteX2" fmla="*/ 7920819 w 8175184"/>
              <a:gd name="connsiteY2" fmla="*/ 297215 h 7108119"/>
              <a:gd name="connsiteX3" fmla="*/ 8123963 w 8175184"/>
              <a:gd name="connsiteY3" fmla="*/ 790848 h 7108119"/>
              <a:gd name="connsiteX4" fmla="*/ 8175184 w 8175184"/>
              <a:gd name="connsiteY4" fmla="*/ 925398 h 7108119"/>
              <a:gd name="connsiteX5" fmla="*/ 7629568 w 8175184"/>
              <a:gd name="connsiteY5" fmla="*/ 7108119 h 7108119"/>
              <a:gd name="connsiteX6" fmla="*/ 0 w 8175184"/>
              <a:gd name="connsiteY6" fmla="*/ 6428813 h 7108119"/>
              <a:gd name="connsiteX7" fmla="*/ 2634 w 8175184"/>
              <a:gd name="connsiteY7" fmla="*/ 6424541 h 7108119"/>
              <a:gd name="connsiteX8" fmla="*/ 1592534 w 8175184"/>
              <a:gd name="connsiteY8" fmla="*/ 4778516 h 7108119"/>
              <a:gd name="connsiteX9" fmla="*/ 4076267 w 8175184"/>
              <a:gd name="connsiteY9" fmla="*/ 3736062 h 7108119"/>
              <a:gd name="connsiteX10" fmla="*/ 4930674 w 8175184"/>
              <a:gd name="connsiteY10" fmla="*/ 588649 h 7108119"/>
              <a:gd name="connsiteX11" fmla="*/ 5408392 w 8175184"/>
              <a:gd name="connsiteY11" fmla="*/ 109032 h 7108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175184" h="7108119">
                <a:moveTo>
                  <a:pt x="5534229" y="0"/>
                </a:moveTo>
                <a:lnTo>
                  <a:pt x="7881516" y="208993"/>
                </a:lnTo>
                <a:lnTo>
                  <a:pt x="7920819" y="297215"/>
                </a:lnTo>
                <a:cubicBezTo>
                  <a:pt x="7985401" y="445256"/>
                  <a:pt x="8053691" y="610905"/>
                  <a:pt x="8123963" y="790848"/>
                </a:cubicBezTo>
                <a:lnTo>
                  <a:pt x="8175184" y="925398"/>
                </a:lnTo>
                <a:lnTo>
                  <a:pt x="7629568" y="7108119"/>
                </a:lnTo>
                <a:lnTo>
                  <a:pt x="0" y="6428813"/>
                </a:lnTo>
                <a:lnTo>
                  <a:pt x="2634" y="6424541"/>
                </a:lnTo>
                <a:cubicBezTo>
                  <a:pt x="418388" y="5815606"/>
                  <a:pt x="1221836" y="5133728"/>
                  <a:pt x="1592534" y="4778516"/>
                </a:cubicBezTo>
                <a:cubicBezTo>
                  <a:pt x="2251550" y="4147029"/>
                  <a:pt x="3519912" y="4434373"/>
                  <a:pt x="4076267" y="3736062"/>
                </a:cubicBezTo>
                <a:cubicBezTo>
                  <a:pt x="4632624" y="3037750"/>
                  <a:pt x="4334577" y="1253549"/>
                  <a:pt x="4930674" y="588649"/>
                </a:cubicBezTo>
                <a:cubicBezTo>
                  <a:pt x="5056414" y="448397"/>
                  <a:pt x="5220905" y="278708"/>
                  <a:pt x="5408392" y="109032"/>
                </a:cubicBezTo>
                <a:close/>
              </a:path>
            </a:pathLst>
          </a:custGeom>
          <a:gradFill flip="none" rotWithShape="1">
            <a:gsLst>
              <a:gs pos="0">
                <a:srgbClr val="F8F567">
                  <a:shade val="30000"/>
                  <a:satMod val="115000"/>
                </a:srgbClr>
              </a:gs>
              <a:gs pos="50000">
                <a:srgbClr val="F8F567">
                  <a:shade val="67500"/>
                  <a:satMod val="115000"/>
                </a:srgbClr>
              </a:gs>
              <a:gs pos="100000">
                <a:srgbClr val="F8F567">
                  <a:shade val="100000"/>
                  <a:satMod val="115000"/>
                </a:srgb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5" name="Picture 64" descr="A traffic light&#10;&#10;Description automatically generated">
            <a:extLst>
              <a:ext uri="{FF2B5EF4-FFF2-40B4-BE49-F238E27FC236}">
                <a16:creationId xmlns:a16="http://schemas.microsoft.com/office/drawing/2014/main" id="{8E3F63BA-CF1B-47F4-9656-F856456C1B6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875332" y="0"/>
            <a:ext cx="7316668" cy="6858000"/>
          </a:xfrm>
          <a:custGeom>
            <a:avLst/>
            <a:gdLst>
              <a:gd name="connsiteX0" fmla="*/ 426531 w 7316668"/>
              <a:gd name="connsiteY0" fmla="*/ 234 h 6858000"/>
              <a:gd name="connsiteX1" fmla="*/ 43847 w 7316668"/>
              <a:gd name="connsiteY1" fmla="*/ 33898 h 6858000"/>
              <a:gd name="connsiteX2" fmla="*/ 0 w 7316668"/>
              <a:gd name="connsiteY2" fmla="*/ 44786 h 6858000"/>
              <a:gd name="connsiteX3" fmla="*/ 0 w 7316668"/>
              <a:gd name="connsiteY3" fmla="*/ 6858000 h 6858000"/>
              <a:gd name="connsiteX4" fmla="*/ 7316668 w 7316668"/>
              <a:gd name="connsiteY4" fmla="*/ 6858000 h 6858000"/>
              <a:gd name="connsiteX5" fmla="*/ 7303359 w 7316668"/>
              <a:gd name="connsiteY5" fmla="*/ 6802388 h 6858000"/>
              <a:gd name="connsiteX6" fmla="*/ 6382847 w 7316668"/>
              <a:gd name="connsiteY6" fmla="*/ 5136276 h 6858000"/>
              <a:gd name="connsiteX7" fmla="*/ 3709653 w 7316668"/>
              <a:gd name="connsiteY7" fmla="*/ 3929027 h 6858000"/>
              <a:gd name="connsiteX8" fmla="*/ 2978129 w 7316668"/>
              <a:gd name="connsiteY8" fmla="*/ 1021214 h 6858000"/>
              <a:gd name="connsiteX9" fmla="*/ 426531 w 7316668"/>
              <a:gd name="connsiteY9" fmla="*/ 2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16668" h="6858000">
                <a:moveTo>
                  <a:pt x="426531" y="234"/>
                </a:moveTo>
                <a:cubicBezTo>
                  <a:pt x="295674" y="-1733"/>
                  <a:pt x="167451" y="8652"/>
                  <a:pt x="43847" y="33898"/>
                </a:cubicBezTo>
                <a:lnTo>
                  <a:pt x="0" y="44786"/>
                </a:lnTo>
                <a:lnTo>
                  <a:pt x="0" y="6858000"/>
                </a:lnTo>
                <a:lnTo>
                  <a:pt x="7316668" y="6858000"/>
                </a:lnTo>
                <a:lnTo>
                  <a:pt x="7303359" y="6802388"/>
                </a:lnTo>
                <a:cubicBezTo>
                  <a:pt x="7116392" y="6140902"/>
                  <a:pt x="6739990" y="5497193"/>
                  <a:pt x="6382847" y="5136276"/>
                </a:cubicBezTo>
                <a:cubicBezTo>
                  <a:pt x="5566516" y="4311322"/>
                  <a:pt x="4293156" y="4618884"/>
                  <a:pt x="3709653" y="3929027"/>
                </a:cubicBezTo>
                <a:cubicBezTo>
                  <a:pt x="3126149" y="3239171"/>
                  <a:pt x="3642944" y="1969215"/>
                  <a:pt x="2978129" y="1021214"/>
                </a:cubicBezTo>
                <a:cubicBezTo>
                  <a:pt x="2503975" y="476582"/>
                  <a:pt x="2205248" y="54134"/>
                  <a:pt x="426531" y="234"/>
                </a:cubicBezTo>
                <a:close/>
              </a:path>
            </a:pathLst>
          </a:custGeom>
        </p:spPr>
      </p:pic>
      <p:sp>
        <p:nvSpPr>
          <p:cNvPr id="8" name="TextBox 7">
            <a:extLst>
              <a:ext uri="{FF2B5EF4-FFF2-40B4-BE49-F238E27FC236}">
                <a16:creationId xmlns:a16="http://schemas.microsoft.com/office/drawing/2014/main" id="{3757EED5-311A-3078-F659-04BC1AB7EEC3}"/>
              </a:ext>
            </a:extLst>
          </p:cNvPr>
          <p:cNvSpPr txBox="1"/>
          <p:nvPr/>
        </p:nvSpPr>
        <p:spPr>
          <a:xfrm>
            <a:off x="119743" y="1267099"/>
            <a:ext cx="6259285" cy="2862322"/>
          </a:xfrm>
          <a:prstGeom prst="rect">
            <a:avLst/>
          </a:prstGeom>
          <a:noFill/>
        </p:spPr>
        <p:txBody>
          <a:bodyPr wrap="square" rtlCol="0">
            <a:spAutoFit/>
          </a:bodyPr>
          <a:lstStyle/>
          <a:p>
            <a:pPr algn="ctr"/>
            <a:r>
              <a:rPr lang="en-IN" sz="6000" dirty="0">
                <a:latin typeface="Britannic Bold" panose="020B0903060703020204" pitchFamily="34" charset="0"/>
              </a:rPr>
              <a:t>TRAFFIC LIGHT</a:t>
            </a:r>
          </a:p>
          <a:p>
            <a:pPr algn="ctr"/>
            <a:r>
              <a:rPr lang="en-IN" sz="6000" dirty="0">
                <a:latin typeface="Britannic Bold" panose="020B0903060703020204" pitchFamily="34" charset="0"/>
              </a:rPr>
              <a:t> CONTROL USING 555 TIMER IC</a:t>
            </a:r>
          </a:p>
        </p:txBody>
      </p:sp>
    </p:spTree>
    <p:extLst>
      <p:ext uri="{BB962C8B-B14F-4D97-AF65-F5344CB8AC3E}">
        <p14:creationId xmlns:p14="http://schemas.microsoft.com/office/powerpoint/2010/main" val="28599971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C33A9A9-6A12-BCE6-BEDD-C42504D0235C}"/>
              </a:ext>
            </a:extLst>
          </p:cNvPr>
          <p:cNvSpPr>
            <a:spLocks noGrp="1"/>
          </p:cNvSpPr>
          <p:nvPr>
            <p:ph type="sldNum" sz="quarter" idx="12"/>
          </p:nvPr>
        </p:nvSpPr>
        <p:spPr/>
        <p:txBody>
          <a:bodyPr/>
          <a:lstStyle/>
          <a:p>
            <a:fld id="{981C8E42-6290-4433-BBFA-A77A6BDE386C}" type="slidenum">
              <a:rPr lang="en-US" smtClean="0"/>
              <a:pPr/>
              <a:t>10</a:t>
            </a:fld>
            <a:endParaRPr lang="en-US"/>
          </a:p>
        </p:txBody>
      </p:sp>
      <p:pic>
        <p:nvPicPr>
          <p:cNvPr id="6" name="Picture 5">
            <a:extLst>
              <a:ext uri="{FF2B5EF4-FFF2-40B4-BE49-F238E27FC236}">
                <a16:creationId xmlns:a16="http://schemas.microsoft.com/office/drawing/2014/main" id="{9B848B4C-82E4-A40D-DEE0-94EE0883FFA6}"/>
              </a:ext>
            </a:extLst>
          </p:cNvPr>
          <p:cNvPicPr>
            <a:picLocks noChangeAspect="1"/>
          </p:cNvPicPr>
          <p:nvPr/>
        </p:nvPicPr>
        <p:blipFill>
          <a:blip r:embed="rId2"/>
          <a:stretch>
            <a:fillRect/>
          </a:stretch>
        </p:blipFill>
        <p:spPr>
          <a:xfrm>
            <a:off x="1595120" y="1168400"/>
            <a:ext cx="9036350" cy="4897120"/>
          </a:xfrm>
          <a:prstGeom prst="rect">
            <a:avLst/>
          </a:prstGeom>
        </p:spPr>
      </p:pic>
      <p:sp>
        <p:nvSpPr>
          <p:cNvPr id="7" name="TextBox 6">
            <a:extLst>
              <a:ext uri="{FF2B5EF4-FFF2-40B4-BE49-F238E27FC236}">
                <a16:creationId xmlns:a16="http://schemas.microsoft.com/office/drawing/2014/main" id="{EE7484B0-BCA8-86A6-D087-3417F3D2C9A3}"/>
              </a:ext>
            </a:extLst>
          </p:cNvPr>
          <p:cNvSpPr txBox="1"/>
          <p:nvPr/>
        </p:nvSpPr>
        <p:spPr>
          <a:xfrm>
            <a:off x="4673600" y="578003"/>
            <a:ext cx="2238113" cy="369332"/>
          </a:xfrm>
          <a:prstGeom prst="rect">
            <a:avLst/>
          </a:prstGeom>
          <a:noFill/>
        </p:spPr>
        <p:txBody>
          <a:bodyPr wrap="none" rtlCol="0">
            <a:spAutoFit/>
          </a:bodyPr>
          <a:lstStyle/>
          <a:p>
            <a:r>
              <a:rPr lang="en-IN" dirty="0">
                <a:latin typeface="Arial Rounded MT Bold" panose="020F0704030504030204" pitchFamily="34" charset="0"/>
              </a:rPr>
              <a:t>GREEN LED IS ON</a:t>
            </a:r>
          </a:p>
        </p:txBody>
      </p:sp>
    </p:spTree>
    <p:extLst>
      <p:ext uri="{BB962C8B-B14F-4D97-AF65-F5344CB8AC3E}">
        <p14:creationId xmlns:p14="http://schemas.microsoft.com/office/powerpoint/2010/main" val="2017787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icture containing outdoor, fence, bench, sitting&#10;&#10;Description automatically generated">
            <a:extLst>
              <a:ext uri="{FF2B5EF4-FFF2-40B4-BE49-F238E27FC236}">
                <a16:creationId xmlns:a16="http://schemas.microsoft.com/office/drawing/2014/main" id="{4C1C45AD-F172-4C80-8AE3-2711FC6ADE9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p:spPr>
      </p:pic>
      <p:sp>
        <p:nvSpPr>
          <p:cNvPr id="44" name="Freeform: Shape 43">
            <a:extLst>
              <a:ext uri="{FF2B5EF4-FFF2-40B4-BE49-F238E27FC236}">
                <a16:creationId xmlns:a16="http://schemas.microsoft.com/office/drawing/2014/main" id="{01494A36-FAAB-44DE-B8F7-D873AF3E6EE2}"/>
              </a:ext>
            </a:extLst>
          </p:cNvPr>
          <p:cNvSpPr/>
          <p:nvPr/>
        </p:nvSpPr>
        <p:spPr>
          <a:xfrm>
            <a:off x="0"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638628" y="-694690"/>
            <a:ext cx="3225801" cy="4487382"/>
          </a:xfrm>
        </p:spPr>
        <p:txBody>
          <a:bodyPr wrap="square" lIns="0" tIns="0" rIns="0" bIns="0">
            <a:spAutoFit/>
          </a:bodyPr>
          <a:lstStyle/>
          <a:p>
            <a:pPr algn="ctr"/>
            <a:br>
              <a:rPr lang="en-US" dirty="0">
                <a:solidFill>
                  <a:schemeClr val="bg1"/>
                </a:solidFill>
                <a:latin typeface="Britannic Bold" panose="020B0903060703020204" pitchFamily="34" charset="0"/>
              </a:rPr>
            </a:br>
            <a:r>
              <a:rPr lang="en-US" dirty="0">
                <a:solidFill>
                  <a:schemeClr val="bg1"/>
                </a:solidFill>
                <a:latin typeface="Britannic Bold" panose="020B0903060703020204" pitchFamily="34" charset="0"/>
              </a:rPr>
              <a:t> Astable</a:t>
            </a:r>
            <a:br>
              <a:rPr lang="en-US" dirty="0">
                <a:solidFill>
                  <a:schemeClr val="bg1"/>
                </a:solidFill>
                <a:latin typeface="Britannic Bold" panose="020B0903060703020204" pitchFamily="34" charset="0"/>
              </a:rPr>
            </a:br>
            <a:r>
              <a:rPr lang="en-US" dirty="0">
                <a:solidFill>
                  <a:schemeClr val="bg1"/>
                </a:solidFill>
                <a:latin typeface="Britannic Bold" panose="020B0903060703020204" pitchFamily="34" charset="0"/>
              </a:rPr>
              <a:t> mode</a:t>
            </a:r>
            <a:br>
              <a:rPr lang="en-US" dirty="0">
                <a:solidFill>
                  <a:schemeClr val="bg1"/>
                </a:solidFill>
                <a:latin typeface="Britannic Bold" panose="020B0903060703020204" pitchFamily="34" charset="0"/>
              </a:rPr>
            </a:br>
            <a:r>
              <a:rPr lang="en-US" dirty="0">
                <a:solidFill>
                  <a:schemeClr val="bg1"/>
                </a:solidFill>
                <a:latin typeface="Britannic Bold" panose="020B0903060703020204" pitchFamily="34" charset="0"/>
              </a:rPr>
              <a:t>of </a:t>
            </a:r>
            <a:br>
              <a:rPr lang="en-US" dirty="0">
                <a:solidFill>
                  <a:schemeClr val="bg1"/>
                </a:solidFill>
                <a:latin typeface="Britannic Bold" panose="020B0903060703020204" pitchFamily="34" charset="0"/>
              </a:rPr>
            </a:br>
            <a:r>
              <a:rPr lang="en-US" dirty="0">
                <a:solidFill>
                  <a:schemeClr val="bg1"/>
                </a:solidFill>
                <a:latin typeface="Britannic Bold" panose="020B0903060703020204" pitchFamily="34" charset="0"/>
              </a:rPr>
              <a:t>555 Timer</a:t>
            </a:r>
            <a:br>
              <a:rPr lang="en-US" dirty="0">
                <a:solidFill>
                  <a:schemeClr val="bg1"/>
                </a:solidFill>
                <a:latin typeface="Britannic Bold" panose="020B0903060703020204" pitchFamily="34" charset="0"/>
              </a:rPr>
            </a:br>
            <a:r>
              <a:rPr lang="en-US" dirty="0">
                <a:solidFill>
                  <a:schemeClr val="bg1"/>
                </a:solidFill>
                <a:latin typeface="Britannic Bold" panose="020B0903060703020204" pitchFamily="34" charset="0"/>
              </a:rPr>
              <a:t>IC</a:t>
            </a:r>
          </a:p>
        </p:txBody>
      </p:sp>
      <p:sp>
        <p:nvSpPr>
          <p:cNvPr id="15" name="Slide Number Placeholder 14">
            <a:extLst>
              <a:ext uri="{FF2B5EF4-FFF2-40B4-BE49-F238E27FC236}">
                <a16:creationId xmlns:a16="http://schemas.microsoft.com/office/drawing/2014/main" id="{98889D9D-B4F0-4F53-88BC-8119DC80B062}"/>
              </a:ext>
            </a:extLst>
          </p:cNvPr>
          <p:cNvSpPr>
            <a:spLocks noGrp="1"/>
          </p:cNvSpPr>
          <p:nvPr>
            <p:ph type="sldNum" sz="quarter" idx="12"/>
          </p:nvPr>
        </p:nvSpPr>
        <p:spPr/>
        <p:txBody>
          <a:bodyPr/>
          <a:lstStyle/>
          <a:p>
            <a:fld id="{981C8E42-6290-4433-BBFA-A77A6BDE386C}" type="slidenum">
              <a:rPr lang="en-US" smtClean="0"/>
              <a:t>11</a:t>
            </a:fld>
            <a:endParaRPr lang="en-US"/>
          </a:p>
        </p:txBody>
      </p:sp>
      <p:sp>
        <p:nvSpPr>
          <p:cNvPr id="9" name="Oval 8">
            <a:extLst>
              <a:ext uri="{FF2B5EF4-FFF2-40B4-BE49-F238E27FC236}">
                <a16:creationId xmlns:a16="http://schemas.microsoft.com/office/drawing/2014/main" id="{C2257D4B-3882-4E37-026B-1F4FC1708DC9}"/>
              </a:ext>
            </a:extLst>
          </p:cNvPr>
          <p:cNvSpPr/>
          <p:nvPr/>
        </p:nvSpPr>
        <p:spPr>
          <a:xfrm>
            <a:off x="489857" y="157547"/>
            <a:ext cx="478971" cy="582675"/>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3EF15EE-66C4-539A-3EDD-55BA1325E305}"/>
              </a:ext>
            </a:extLst>
          </p:cNvPr>
          <p:cNvGrpSpPr/>
          <p:nvPr/>
        </p:nvGrpSpPr>
        <p:grpSpPr>
          <a:xfrm>
            <a:off x="544218" y="274540"/>
            <a:ext cx="360362" cy="360363"/>
            <a:chOff x="7402513" y="3609975"/>
            <a:chExt cx="360362" cy="360363"/>
          </a:xfrm>
          <a:solidFill>
            <a:schemeClr val="bg1"/>
          </a:solidFill>
        </p:grpSpPr>
        <p:sp>
          <p:nvSpPr>
            <p:cNvPr id="11" name="Freeform 7">
              <a:extLst>
                <a:ext uri="{FF2B5EF4-FFF2-40B4-BE49-F238E27FC236}">
                  <a16:creationId xmlns:a16="http://schemas.microsoft.com/office/drawing/2014/main" id="{55D2E6C7-DD93-FB15-38BF-FE42797DE322}"/>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
              <a:extLst>
                <a:ext uri="{FF2B5EF4-FFF2-40B4-BE49-F238E27FC236}">
                  <a16:creationId xmlns:a16="http://schemas.microsoft.com/office/drawing/2014/main" id="{F3D5E7B4-D774-E68B-86BA-B3C75573B555}"/>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9">
              <a:extLst>
                <a:ext uri="{FF2B5EF4-FFF2-40B4-BE49-F238E27FC236}">
                  <a16:creationId xmlns:a16="http://schemas.microsoft.com/office/drawing/2014/main" id="{E7217CD0-A129-AFA2-A9E8-F87FA6188D76}"/>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0">
              <a:extLst>
                <a:ext uri="{FF2B5EF4-FFF2-40B4-BE49-F238E27FC236}">
                  <a16:creationId xmlns:a16="http://schemas.microsoft.com/office/drawing/2014/main" id="{E40D3AB0-42FB-309D-EE41-054F768806B7}"/>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1">
              <a:extLst>
                <a:ext uri="{FF2B5EF4-FFF2-40B4-BE49-F238E27FC236}">
                  <a16:creationId xmlns:a16="http://schemas.microsoft.com/office/drawing/2014/main" id="{F3035C30-2F73-38D9-E6F9-9F0BBD6892D1}"/>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2">
              <a:extLst>
                <a:ext uri="{FF2B5EF4-FFF2-40B4-BE49-F238E27FC236}">
                  <a16:creationId xmlns:a16="http://schemas.microsoft.com/office/drawing/2014/main" id="{1BEE2C7C-74E1-62EC-06F3-A40C62A8B540}"/>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3">
              <a:extLst>
                <a:ext uri="{FF2B5EF4-FFF2-40B4-BE49-F238E27FC236}">
                  <a16:creationId xmlns:a16="http://schemas.microsoft.com/office/drawing/2014/main" id="{35A5EE5D-E01C-C77E-99BF-566F46178234}"/>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TextBox 2">
            <a:extLst>
              <a:ext uri="{FF2B5EF4-FFF2-40B4-BE49-F238E27FC236}">
                <a16:creationId xmlns:a16="http://schemas.microsoft.com/office/drawing/2014/main" id="{7427670D-2872-EFFF-41EC-6015216DD58E}"/>
              </a:ext>
            </a:extLst>
          </p:cNvPr>
          <p:cNvSpPr txBox="1"/>
          <p:nvPr/>
        </p:nvSpPr>
        <p:spPr>
          <a:xfrm>
            <a:off x="5442857" y="457107"/>
            <a:ext cx="6542314" cy="1323439"/>
          </a:xfrm>
          <a:prstGeom prst="rect">
            <a:avLst/>
          </a:prstGeom>
          <a:noFill/>
        </p:spPr>
        <p:txBody>
          <a:bodyPr wrap="square" rtlCol="0">
            <a:spAutoFit/>
          </a:bodyPr>
          <a:lstStyle/>
          <a:p>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 operation of a traffic light using a 555 timer in astable mode involves configuring the 555 timer as an oscillator to generate a continuous square wave.</a:t>
            </a:r>
          </a:p>
          <a:p>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C2489C2-FC88-2B14-FAB1-7DDD2A07CB55}"/>
              </a:ext>
            </a:extLst>
          </p:cNvPr>
          <p:cNvSpPr txBox="1"/>
          <p:nvPr/>
        </p:nvSpPr>
        <p:spPr>
          <a:xfrm>
            <a:off x="4876800" y="1797784"/>
            <a:ext cx="6238240" cy="2000548"/>
          </a:xfrm>
          <a:prstGeom prst="rect">
            <a:avLst/>
          </a:prstGeom>
          <a:noFill/>
        </p:spPr>
        <p:txBody>
          <a:bodyPr wrap="square" rtlCol="0">
            <a:spAutoFit/>
          </a:bodyPr>
          <a:lstStyle/>
          <a:p>
            <a:pPr algn="l"/>
            <a:r>
              <a:rPr lang="en-US" sz="2400" b="1" i="0" dirty="0">
                <a:solidFill>
                  <a:srgbClr val="ECECF1"/>
                </a:solidFill>
                <a:effectLst/>
                <a:latin typeface="Arial Rounded MT Bold" panose="020F0704030504030204" pitchFamily="34" charset="0"/>
              </a:rPr>
              <a:t>Oscillator Action:</a:t>
            </a:r>
          </a:p>
          <a:p>
            <a:pPr algn="l"/>
            <a:endParaRPr lang="en-US" sz="2000" b="0" i="0" dirty="0">
              <a:solidFill>
                <a:srgbClr val="ECECF1"/>
              </a:solidFill>
              <a:effectLst/>
              <a:latin typeface="Britannic Bold" panose="020B0903060703020204" pitchFamily="34" charset="0"/>
            </a:endParaRPr>
          </a:p>
          <a:p>
            <a:pPr marL="342900" indent="-342900">
              <a:buFont typeface="Wingdings" panose="05000000000000000000" pitchFamily="2" charset="2"/>
              <a:buChar char="Ø"/>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Astable mode means it's not stable or still; it's constantly oscillating.</a:t>
            </a:r>
          </a:p>
          <a:p>
            <a:pPr marL="342900" indent="-342900">
              <a:buFont typeface="Wingdings" panose="05000000000000000000" pitchFamily="2" charset="2"/>
              <a:buChar char="Ø"/>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 555 timer generates a pulsing output, creating a rhythmic, repeating pattern.</a:t>
            </a:r>
          </a:p>
        </p:txBody>
      </p:sp>
      <p:sp>
        <p:nvSpPr>
          <p:cNvPr id="6" name="TextBox 5">
            <a:extLst>
              <a:ext uri="{FF2B5EF4-FFF2-40B4-BE49-F238E27FC236}">
                <a16:creationId xmlns:a16="http://schemas.microsoft.com/office/drawing/2014/main" id="{CCBF47BE-A0EE-B61C-1B4F-C89C18B3B3EC}"/>
              </a:ext>
            </a:extLst>
          </p:cNvPr>
          <p:cNvSpPr txBox="1"/>
          <p:nvPr/>
        </p:nvSpPr>
        <p:spPr>
          <a:xfrm>
            <a:off x="4987254" y="3942080"/>
            <a:ext cx="6097306" cy="2492990"/>
          </a:xfrm>
          <a:prstGeom prst="rect">
            <a:avLst/>
          </a:prstGeom>
          <a:noFill/>
        </p:spPr>
        <p:txBody>
          <a:bodyPr wrap="square" rtlCol="0">
            <a:spAutoFit/>
          </a:bodyPr>
          <a:lstStyle/>
          <a:p>
            <a:pPr algn="l"/>
            <a:r>
              <a:rPr lang="en-US" sz="2400" b="1" i="0" dirty="0">
                <a:solidFill>
                  <a:srgbClr val="ECECF1"/>
                </a:solidFill>
                <a:effectLst/>
                <a:latin typeface="Arial Rounded MT Bold" panose="020F0704030504030204" pitchFamily="34" charset="0"/>
              </a:rPr>
              <a:t>Timing Components:</a:t>
            </a:r>
          </a:p>
          <a:p>
            <a:pPr algn="l"/>
            <a:endParaRPr lang="en-US" sz="2400" b="0" i="0" dirty="0">
              <a:solidFill>
                <a:srgbClr val="ECECF1"/>
              </a:solidFill>
              <a:effectLst/>
              <a:latin typeface="Britannic Bold" panose="020B0903060703020204" pitchFamily="34" charset="0"/>
            </a:endParaRPr>
          </a:p>
          <a:p>
            <a:pPr marL="285750" indent="-285750" algn="l">
              <a:buFont typeface="Wingdings" panose="05000000000000000000" pitchFamily="2" charset="2"/>
              <a:buChar char="Ø"/>
            </a:pPr>
            <a:r>
              <a:rPr lang="en-US" b="0" i="0" dirty="0">
                <a:solidFill>
                  <a:srgbClr val="ECECF1"/>
                </a:solidFill>
                <a:effectLst/>
                <a:latin typeface="Söhne"/>
              </a:rPr>
              <a:t>Astable mode involves using external resistors (R1, R2) and a capacitor (C) to determine the timing characteristics of the oscillator.</a:t>
            </a:r>
          </a:p>
          <a:p>
            <a:pPr marL="285750" indent="-285750" algn="l">
              <a:buFont typeface="Wingdings" panose="05000000000000000000" pitchFamily="2" charset="2"/>
              <a:buChar char="Ø"/>
            </a:pPr>
            <a:r>
              <a:rPr lang="en-US" b="0" i="0" dirty="0">
                <a:solidFill>
                  <a:srgbClr val="ECECF1"/>
                </a:solidFill>
                <a:effectLst/>
                <a:latin typeface="Söhne"/>
              </a:rPr>
              <a:t>These components set the frequency (how fast it oscillates) and the duty cycle (the ratio of time it spends in the high state).</a:t>
            </a:r>
          </a:p>
        </p:txBody>
      </p:sp>
    </p:spTree>
    <p:extLst>
      <p:ext uri="{BB962C8B-B14F-4D97-AF65-F5344CB8AC3E}">
        <p14:creationId xmlns:p14="http://schemas.microsoft.com/office/powerpoint/2010/main" val="19675747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38C3502-A7AA-3F40-91D0-D5B4316A5939}"/>
              </a:ext>
            </a:extLst>
          </p:cNvPr>
          <p:cNvSpPr>
            <a:spLocks noGrp="1"/>
          </p:cNvSpPr>
          <p:nvPr>
            <p:ph type="sldNum" sz="quarter" idx="12"/>
          </p:nvPr>
        </p:nvSpPr>
        <p:spPr/>
        <p:txBody>
          <a:bodyPr/>
          <a:lstStyle/>
          <a:p>
            <a:fld id="{981C8E42-6290-4433-BBFA-A77A6BDE386C}" type="slidenum">
              <a:rPr lang="en-US" smtClean="0"/>
              <a:pPr/>
              <a:t>12</a:t>
            </a:fld>
            <a:endParaRPr lang="en-US"/>
          </a:p>
        </p:txBody>
      </p:sp>
      <p:pic>
        <p:nvPicPr>
          <p:cNvPr id="6" name="Picture 5">
            <a:extLst>
              <a:ext uri="{FF2B5EF4-FFF2-40B4-BE49-F238E27FC236}">
                <a16:creationId xmlns:a16="http://schemas.microsoft.com/office/drawing/2014/main" id="{C4E6F15F-B768-106A-9635-D3F542C9E86D}"/>
              </a:ext>
            </a:extLst>
          </p:cNvPr>
          <p:cNvPicPr>
            <a:picLocks noChangeAspect="1"/>
          </p:cNvPicPr>
          <p:nvPr/>
        </p:nvPicPr>
        <p:blipFill>
          <a:blip r:embed="rId2"/>
          <a:stretch>
            <a:fillRect/>
          </a:stretch>
        </p:blipFill>
        <p:spPr>
          <a:xfrm>
            <a:off x="264160" y="843280"/>
            <a:ext cx="7894320" cy="5328442"/>
          </a:xfrm>
          <a:prstGeom prst="rect">
            <a:avLst/>
          </a:prstGeom>
        </p:spPr>
      </p:pic>
      <p:pic>
        <p:nvPicPr>
          <p:cNvPr id="8" name="Picture 7">
            <a:extLst>
              <a:ext uri="{FF2B5EF4-FFF2-40B4-BE49-F238E27FC236}">
                <a16:creationId xmlns:a16="http://schemas.microsoft.com/office/drawing/2014/main" id="{565C6159-DBE0-0A97-C308-286FE3A868D6}"/>
              </a:ext>
            </a:extLst>
          </p:cNvPr>
          <p:cNvPicPr>
            <a:picLocks noChangeAspect="1"/>
          </p:cNvPicPr>
          <p:nvPr/>
        </p:nvPicPr>
        <p:blipFill>
          <a:blip r:embed="rId3"/>
          <a:stretch>
            <a:fillRect/>
          </a:stretch>
        </p:blipFill>
        <p:spPr>
          <a:xfrm>
            <a:off x="8422698" y="1470421"/>
            <a:ext cx="3718502" cy="3711179"/>
          </a:xfrm>
          <a:prstGeom prst="rect">
            <a:avLst/>
          </a:prstGeom>
        </p:spPr>
      </p:pic>
    </p:spTree>
    <p:extLst>
      <p:ext uri="{BB962C8B-B14F-4D97-AF65-F5344CB8AC3E}">
        <p14:creationId xmlns:p14="http://schemas.microsoft.com/office/powerpoint/2010/main" val="273434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5239435-840D-531D-5F65-ACCE955500D5}"/>
              </a:ext>
            </a:extLst>
          </p:cNvPr>
          <p:cNvSpPr>
            <a:spLocks noGrp="1"/>
          </p:cNvSpPr>
          <p:nvPr>
            <p:ph type="sldNum" sz="quarter" idx="12"/>
          </p:nvPr>
        </p:nvSpPr>
        <p:spPr/>
        <p:txBody>
          <a:bodyPr/>
          <a:lstStyle/>
          <a:p>
            <a:fld id="{981C8E42-6290-4433-BBFA-A77A6BDE386C}" type="slidenum">
              <a:rPr lang="en-US" smtClean="0"/>
              <a:pPr/>
              <a:t>13</a:t>
            </a:fld>
            <a:endParaRPr lang="en-US"/>
          </a:p>
        </p:txBody>
      </p:sp>
      <p:pic>
        <p:nvPicPr>
          <p:cNvPr id="6" name="Picture 5">
            <a:extLst>
              <a:ext uri="{FF2B5EF4-FFF2-40B4-BE49-F238E27FC236}">
                <a16:creationId xmlns:a16="http://schemas.microsoft.com/office/drawing/2014/main" id="{6617F12D-0CD2-6F10-1167-6069A6F21DEC}"/>
              </a:ext>
            </a:extLst>
          </p:cNvPr>
          <p:cNvPicPr>
            <a:picLocks noChangeAspect="1"/>
          </p:cNvPicPr>
          <p:nvPr/>
        </p:nvPicPr>
        <p:blipFill>
          <a:blip r:embed="rId2"/>
          <a:stretch>
            <a:fillRect/>
          </a:stretch>
        </p:blipFill>
        <p:spPr>
          <a:xfrm>
            <a:off x="7464390" y="136525"/>
            <a:ext cx="4483770" cy="2928258"/>
          </a:xfrm>
          <a:prstGeom prst="rect">
            <a:avLst/>
          </a:prstGeom>
        </p:spPr>
      </p:pic>
      <p:sp>
        <p:nvSpPr>
          <p:cNvPr id="3" name="TextBox 2">
            <a:extLst>
              <a:ext uri="{FF2B5EF4-FFF2-40B4-BE49-F238E27FC236}">
                <a16:creationId xmlns:a16="http://schemas.microsoft.com/office/drawing/2014/main" id="{FC56A541-65A4-847A-40B6-74AAE1E1EAB0}"/>
              </a:ext>
            </a:extLst>
          </p:cNvPr>
          <p:cNvSpPr txBox="1"/>
          <p:nvPr/>
        </p:nvSpPr>
        <p:spPr>
          <a:xfrm>
            <a:off x="375920" y="136525"/>
            <a:ext cx="6827520" cy="9233297"/>
          </a:xfrm>
          <a:prstGeom prst="rect">
            <a:avLst/>
          </a:prstGeom>
          <a:noFill/>
        </p:spPr>
        <p:txBody>
          <a:bodyPr wrap="square" rtlCol="0">
            <a:spAutoFit/>
          </a:bodyPr>
          <a:lstStyle/>
          <a:p>
            <a:pPr algn="l"/>
            <a:r>
              <a:rPr lang="en-US" sz="2800" b="1" i="0" dirty="0">
                <a:solidFill>
                  <a:srgbClr val="ECECF1"/>
                </a:solidFill>
                <a:effectLst/>
                <a:latin typeface="Arial Rounded MT Bold" panose="020F0704030504030204" pitchFamily="34" charset="0"/>
              </a:rPr>
              <a:t>Frequency and Duty Cycle:</a:t>
            </a:r>
          </a:p>
          <a:p>
            <a:pPr algn="l"/>
            <a:endParaRPr lang="en-US" b="0" i="0" dirty="0">
              <a:solidFill>
                <a:srgbClr val="ECECF1"/>
              </a:solidFill>
              <a:effectLst/>
              <a:latin typeface="Söhne"/>
            </a:endParaRPr>
          </a:p>
          <a:p>
            <a:pPr marL="342900" indent="-342900" algn="l">
              <a:buFont typeface="Wingdings" panose="05000000000000000000" pitchFamily="2" charset="2"/>
              <a:buChar char="Ø"/>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 timing components control how quickly the 555 timer switches between high and low states (frequency).</a:t>
            </a:r>
          </a:p>
          <a:p>
            <a:pPr algn="l">
              <a:buFont typeface="Arial" panose="020B0604020202020204" pitchFamily="34" charset="0"/>
              <a:buChar char="•"/>
            </a:pPr>
            <a:endPar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Ø"/>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They also determine the percentage of time it spends in the high state compared to the total cycle time (duty cycle).</a:t>
            </a:r>
          </a:p>
          <a:p>
            <a:pPr marL="342900" indent="-342900" algn="l">
              <a:buFont typeface="Wingdings" panose="05000000000000000000" pitchFamily="2" charset="2"/>
              <a:buChar char="Ø"/>
            </a:pPr>
            <a:endParaRPr lang="en-US" sz="20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algn="l"/>
            <a:r>
              <a:rPr lang="en-US" sz="2400" b="1" i="0" dirty="0">
                <a:effectLst/>
                <a:latin typeface="Arial Rounded MT Bold" panose="020F0704030504030204" pitchFamily="34" charset="0"/>
              </a:rPr>
              <a:t>  Time Period (</a:t>
            </a:r>
            <a:r>
              <a:rPr lang="en-US" sz="2400" b="1" i="1" dirty="0">
                <a:effectLst/>
                <a:latin typeface="Arial Rounded MT Bold" panose="020F0704030504030204" pitchFamily="34" charset="0"/>
              </a:rPr>
              <a:t>T </a:t>
            </a:r>
            <a:r>
              <a:rPr lang="en-US" sz="2400" b="1" i="0" dirty="0">
                <a:effectLst/>
                <a:latin typeface="Arial Rounded MT Bold" panose="020F0704030504030204" pitchFamily="34" charset="0"/>
              </a:rPr>
              <a:t>):</a:t>
            </a:r>
          </a:p>
          <a:p>
            <a:pPr algn="l"/>
            <a:endParaRPr lang="en-US" sz="2000" b="1" i="0" dirty="0">
              <a:effectLst/>
              <a:latin typeface="Söhne"/>
            </a:endParaRPr>
          </a:p>
          <a:p>
            <a:pPr algn="l"/>
            <a:r>
              <a:rPr lang="en-US" sz="2400" b="0" i="1" dirty="0">
                <a:effectLst/>
                <a:latin typeface="KaTeX_Math"/>
              </a:rPr>
              <a:t>   T</a:t>
            </a:r>
            <a:r>
              <a:rPr lang="en-US" sz="2400" b="0" i="0" dirty="0">
                <a:effectLst/>
                <a:latin typeface="KaTeX_Main"/>
              </a:rPr>
              <a:t>=0.693×(</a:t>
            </a:r>
            <a:r>
              <a:rPr lang="en-US" sz="2400" b="0" i="1" dirty="0">
                <a:effectLst/>
                <a:latin typeface="KaTeX_Math"/>
              </a:rPr>
              <a:t>R</a:t>
            </a:r>
            <a:r>
              <a:rPr lang="en-US" sz="2400" b="0" i="0" dirty="0">
                <a:effectLst/>
                <a:latin typeface="KaTeX_Main"/>
              </a:rPr>
              <a:t>1​+2×</a:t>
            </a:r>
            <a:r>
              <a:rPr lang="en-US" sz="2400" b="0" i="1" dirty="0">
                <a:effectLst/>
                <a:latin typeface="KaTeX_Math"/>
              </a:rPr>
              <a:t>R</a:t>
            </a:r>
            <a:r>
              <a:rPr lang="en-US" sz="2400" b="0" i="0" dirty="0">
                <a:effectLst/>
                <a:latin typeface="KaTeX_Main"/>
              </a:rPr>
              <a:t>2​)×</a:t>
            </a:r>
            <a:r>
              <a:rPr lang="en-US" sz="2400" b="0" i="1" dirty="0">
                <a:effectLst/>
                <a:latin typeface="KaTeX_Math"/>
              </a:rPr>
              <a:t>C</a:t>
            </a:r>
          </a:p>
          <a:p>
            <a:pPr algn="l"/>
            <a:r>
              <a:rPr lang="en-US" sz="2000" b="0" i="0" dirty="0">
                <a:effectLst/>
                <a:latin typeface="Söhne"/>
              </a:rPr>
              <a:t>  </a:t>
            </a:r>
          </a:p>
          <a:p>
            <a:pPr algn="l">
              <a:buFont typeface="Arial" panose="020B0604020202020204" pitchFamily="34" charset="0"/>
              <a:buChar char="•"/>
            </a:pPr>
            <a:r>
              <a:rPr lang="en-US" sz="2000" b="0" i="1" dirty="0">
                <a:effectLst/>
                <a:latin typeface="KaTeX_Math"/>
              </a:rPr>
              <a:t>T</a:t>
            </a:r>
            <a:r>
              <a:rPr lang="en-US" sz="2000" b="0" i="0" dirty="0">
                <a:effectLst/>
                <a:latin typeface="Söhne"/>
              </a:rPr>
              <a:t> is the time period of one complete cycle of the square wave output.</a:t>
            </a:r>
          </a:p>
          <a:p>
            <a:pPr algn="l">
              <a:buFont typeface="Arial" panose="020B0604020202020204" pitchFamily="34" charset="0"/>
              <a:buChar char="•"/>
            </a:pPr>
            <a:r>
              <a:rPr lang="en-US" sz="2000" b="0" i="0" dirty="0">
                <a:effectLst/>
                <a:latin typeface="KaTeX_Main"/>
              </a:rPr>
              <a:t>1</a:t>
            </a:r>
            <a:r>
              <a:rPr lang="en-US" sz="2000" b="0" i="1" dirty="0">
                <a:effectLst/>
                <a:latin typeface="KaTeX_Math"/>
              </a:rPr>
              <a:t>R</a:t>
            </a:r>
            <a:r>
              <a:rPr lang="en-US" sz="2000" b="0" i="0" dirty="0">
                <a:effectLst/>
                <a:latin typeface="KaTeX_Main"/>
              </a:rPr>
              <a:t>1​</a:t>
            </a:r>
            <a:r>
              <a:rPr lang="en-US" sz="2000" b="0" i="0" dirty="0">
                <a:effectLst/>
                <a:latin typeface="Söhne"/>
              </a:rPr>
              <a:t> and </a:t>
            </a:r>
            <a:r>
              <a:rPr lang="en-US" sz="2000" b="0" i="0" dirty="0">
                <a:effectLst/>
                <a:latin typeface="KaTeX_Main"/>
              </a:rPr>
              <a:t>2</a:t>
            </a:r>
            <a:r>
              <a:rPr lang="en-US" sz="2000" b="0" i="1" dirty="0">
                <a:effectLst/>
                <a:latin typeface="KaTeX_Math"/>
              </a:rPr>
              <a:t>R</a:t>
            </a:r>
            <a:r>
              <a:rPr lang="en-US" sz="2000" b="0" i="0" dirty="0">
                <a:effectLst/>
                <a:latin typeface="KaTeX_Main"/>
              </a:rPr>
              <a:t>2​</a:t>
            </a:r>
            <a:r>
              <a:rPr lang="en-US" sz="2000" b="0" i="0" dirty="0">
                <a:effectLst/>
                <a:latin typeface="Söhne"/>
              </a:rPr>
              <a:t> are the resistances connected to the 555 timer.</a:t>
            </a:r>
          </a:p>
          <a:p>
            <a:pPr algn="l">
              <a:buFont typeface="Arial" panose="020B0604020202020204" pitchFamily="34" charset="0"/>
              <a:buChar char="•"/>
            </a:pPr>
            <a:r>
              <a:rPr lang="en-US" sz="2000" b="0" i="1" dirty="0">
                <a:effectLst/>
                <a:latin typeface="KaTeX_Math"/>
              </a:rPr>
              <a:t>C</a:t>
            </a:r>
            <a:r>
              <a:rPr lang="en-US" sz="2000" b="0" i="0" dirty="0">
                <a:effectLst/>
                <a:latin typeface="Söhne"/>
              </a:rPr>
              <a:t> is the capacitance connected to the 555 timer.</a:t>
            </a:r>
          </a:p>
          <a:p>
            <a:pPr algn="l"/>
            <a:endParaRPr lang="en-US" sz="2000" dirty="0">
              <a:latin typeface="Arial Rounded MT Bold" panose="020F0704030504030204" pitchFamily="34" charset="0"/>
            </a:endParaRPr>
          </a:p>
          <a:p>
            <a:pPr algn="l"/>
            <a:r>
              <a:rPr lang="en-US" sz="2000" dirty="0">
                <a:latin typeface="Arial Rounded MT Bold" panose="020F0704030504030204" pitchFamily="34" charset="0"/>
              </a:rPr>
              <a:t>OUTPUT WAVE FORM:</a:t>
            </a:r>
          </a:p>
          <a:p>
            <a:pPr algn="l"/>
            <a:endParaRPr lang="en-US" sz="2000" dirty="0">
              <a:latin typeface="Arial Rounded MT Bold" panose="020F0704030504030204" pitchFamily="34" charset="0"/>
            </a:endParaRPr>
          </a:p>
          <a:p>
            <a:pPr algn="l"/>
            <a:r>
              <a:rPr lang="en-US" sz="2000" dirty="0">
                <a:latin typeface="Calibri" panose="020F0502020204030204" pitchFamily="34" charset="0"/>
                <a:ea typeface="Calibri" panose="020F0502020204030204" pitchFamily="34" charset="0"/>
                <a:cs typeface="Calibri" panose="020F0502020204030204" pitchFamily="34" charset="0"/>
              </a:rPr>
              <a:t>The output is square wave form in astable mode from 555 timer IC.</a:t>
            </a:r>
          </a:p>
          <a:p>
            <a:pPr algn="l"/>
            <a:endParaRPr lang="en-US" sz="2000" b="0" i="0" dirty="0">
              <a:effectLst/>
              <a:latin typeface="Arial Rounded MT Bold" panose="020F0704030504030204" pitchFamily="34" charset="0"/>
            </a:endParaRPr>
          </a:p>
          <a:p>
            <a:pPr algn="l"/>
            <a:endParaRPr lang="en-US" sz="2000" dirty="0">
              <a:latin typeface="Söhne"/>
            </a:endParaRPr>
          </a:p>
          <a:p>
            <a:pPr algn="l"/>
            <a:endParaRPr lang="en-US" sz="2000" b="0" i="0" dirty="0">
              <a:effectLst/>
              <a:latin typeface="Söhne"/>
            </a:endParaRPr>
          </a:p>
          <a:p>
            <a:pPr algn="l"/>
            <a:endPar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D5B804A-7CBB-462A-8D4C-386BEB0D94DD}"/>
              </a:ext>
            </a:extLst>
          </p:cNvPr>
          <p:cNvPicPr>
            <a:picLocks noChangeAspect="1"/>
          </p:cNvPicPr>
          <p:nvPr/>
        </p:nvPicPr>
        <p:blipFill>
          <a:blip r:embed="rId3"/>
          <a:stretch>
            <a:fillRect/>
          </a:stretch>
        </p:blipFill>
        <p:spPr>
          <a:xfrm>
            <a:off x="7484710" y="3229907"/>
            <a:ext cx="4483770" cy="3309005"/>
          </a:xfrm>
          <a:prstGeom prst="rect">
            <a:avLst/>
          </a:prstGeom>
        </p:spPr>
      </p:pic>
    </p:spTree>
    <p:extLst>
      <p:ext uri="{BB962C8B-B14F-4D97-AF65-F5344CB8AC3E}">
        <p14:creationId xmlns:p14="http://schemas.microsoft.com/office/powerpoint/2010/main" val="1047603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icture containing outdoor, fence, bench, sitting&#10;&#10;Description automatically generated">
            <a:extLst>
              <a:ext uri="{FF2B5EF4-FFF2-40B4-BE49-F238E27FC236}">
                <a16:creationId xmlns:a16="http://schemas.microsoft.com/office/drawing/2014/main" id="{4C1C45AD-F172-4C80-8AE3-2711FC6ADE9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p:spPr>
      </p:pic>
      <p:sp>
        <p:nvSpPr>
          <p:cNvPr id="44" name="Freeform: Shape 43">
            <a:extLst>
              <a:ext uri="{FF2B5EF4-FFF2-40B4-BE49-F238E27FC236}">
                <a16:creationId xmlns:a16="http://schemas.microsoft.com/office/drawing/2014/main" id="{01494A36-FAAB-44DE-B8F7-D873AF3E6EE2}"/>
              </a:ext>
            </a:extLst>
          </p:cNvPr>
          <p:cNvSpPr/>
          <p:nvPr/>
        </p:nvSpPr>
        <p:spPr>
          <a:xfrm>
            <a:off x="-6677" y="-798"/>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719908" y="100064"/>
            <a:ext cx="3225801" cy="1495794"/>
          </a:xfrm>
        </p:spPr>
        <p:txBody>
          <a:bodyPr wrap="square" lIns="0" tIns="0" rIns="0" bIns="0">
            <a:spAutoFit/>
          </a:bodyPr>
          <a:lstStyle/>
          <a:p>
            <a:pPr algn="ctr"/>
            <a:r>
              <a:rPr lang="en-US" dirty="0">
                <a:solidFill>
                  <a:schemeClr val="bg1"/>
                </a:solidFill>
                <a:latin typeface="Britannic Bold" panose="020B0903060703020204" pitchFamily="34" charset="0"/>
              </a:rPr>
              <a:t>How it works </a:t>
            </a:r>
          </a:p>
        </p:txBody>
      </p:sp>
      <p:sp>
        <p:nvSpPr>
          <p:cNvPr id="15" name="Slide Number Placeholder 14">
            <a:extLst>
              <a:ext uri="{FF2B5EF4-FFF2-40B4-BE49-F238E27FC236}">
                <a16:creationId xmlns:a16="http://schemas.microsoft.com/office/drawing/2014/main" id="{98889D9D-B4F0-4F53-88BC-8119DC80B062}"/>
              </a:ext>
            </a:extLst>
          </p:cNvPr>
          <p:cNvSpPr>
            <a:spLocks noGrp="1"/>
          </p:cNvSpPr>
          <p:nvPr>
            <p:ph type="sldNum" sz="quarter" idx="12"/>
          </p:nvPr>
        </p:nvSpPr>
        <p:spPr/>
        <p:txBody>
          <a:bodyPr/>
          <a:lstStyle/>
          <a:p>
            <a:fld id="{981C8E42-6290-4433-BBFA-A77A6BDE386C}" type="slidenum">
              <a:rPr lang="en-US" smtClean="0"/>
              <a:t>14</a:t>
            </a:fld>
            <a:endParaRPr lang="en-US"/>
          </a:p>
        </p:txBody>
      </p:sp>
      <p:sp>
        <p:nvSpPr>
          <p:cNvPr id="9" name="Oval 8">
            <a:extLst>
              <a:ext uri="{FF2B5EF4-FFF2-40B4-BE49-F238E27FC236}">
                <a16:creationId xmlns:a16="http://schemas.microsoft.com/office/drawing/2014/main" id="{C2257D4B-3882-4E37-026B-1F4FC1708DC9}"/>
              </a:ext>
            </a:extLst>
          </p:cNvPr>
          <p:cNvSpPr/>
          <p:nvPr/>
        </p:nvSpPr>
        <p:spPr>
          <a:xfrm>
            <a:off x="489857" y="157547"/>
            <a:ext cx="478971" cy="582675"/>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3EF15EE-66C4-539A-3EDD-55BA1325E305}"/>
              </a:ext>
            </a:extLst>
          </p:cNvPr>
          <p:cNvGrpSpPr/>
          <p:nvPr/>
        </p:nvGrpSpPr>
        <p:grpSpPr>
          <a:xfrm>
            <a:off x="544218" y="274540"/>
            <a:ext cx="360362" cy="360363"/>
            <a:chOff x="7402513" y="3609975"/>
            <a:chExt cx="360362" cy="360363"/>
          </a:xfrm>
          <a:solidFill>
            <a:schemeClr val="bg1"/>
          </a:solidFill>
        </p:grpSpPr>
        <p:sp>
          <p:nvSpPr>
            <p:cNvPr id="11" name="Freeform 7">
              <a:extLst>
                <a:ext uri="{FF2B5EF4-FFF2-40B4-BE49-F238E27FC236}">
                  <a16:creationId xmlns:a16="http://schemas.microsoft.com/office/drawing/2014/main" id="{55D2E6C7-DD93-FB15-38BF-FE42797DE322}"/>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
              <a:extLst>
                <a:ext uri="{FF2B5EF4-FFF2-40B4-BE49-F238E27FC236}">
                  <a16:creationId xmlns:a16="http://schemas.microsoft.com/office/drawing/2014/main" id="{F3D5E7B4-D774-E68B-86BA-B3C75573B555}"/>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9">
              <a:extLst>
                <a:ext uri="{FF2B5EF4-FFF2-40B4-BE49-F238E27FC236}">
                  <a16:creationId xmlns:a16="http://schemas.microsoft.com/office/drawing/2014/main" id="{E7217CD0-A129-AFA2-A9E8-F87FA6188D76}"/>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0">
              <a:extLst>
                <a:ext uri="{FF2B5EF4-FFF2-40B4-BE49-F238E27FC236}">
                  <a16:creationId xmlns:a16="http://schemas.microsoft.com/office/drawing/2014/main" id="{E40D3AB0-42FB-309D-EE41-054F768806B7}"/>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1">
              <a:extLst>
                <a:ext uri="{FF2B5EF4-FFF2-40B4-BE49-F238E27FC236}">
                  <a16:creationId xmlns:a16="http://schemas.microsoft.com/office/drawing/2014/main" id="{F3035C30-2F73-38D9-E6F9-9F0BBD6892D1}"/>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2">
              <a:extLst>
                <a:ext uri="{FF2B5EF4-FFF2-40B4-BE49-F238E27FC236}">
                  <a16:creationId xmlns:a16="http://schemas.microsoft.com/office/drawing/2014/main" id="{1BEE2C7C-74E1-62EC-06F3-A40C62A8B540}"/>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3">
              <a:extLst>
                <a:ext uri="{FF2B5EF4-FFF2-40B4-BE49-F238E27FC236}">
                  <a16:creationId xmlns:a16="http://schemas.microsoft.com/office/drawing/2014/main" id="{35A5EE5D-E01C-C77E-99BF-566F46178234}"/>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TextBox 2">
            <a:extLst>
              <a:ext uri="{FF2B5EF4-FFF2-40B4-BE49-F238E27FC236}">
                <a16:creationId xmlns:a16="http://schemas.microsoft.com/office/drawing/2014/main" id="{7427670D-2872-EFFF-41EC-6015216DD58E}"/>
              </a:ext>
            </a:extLst>
          </p:cNvPr>
          <p:cNvSpPr txBox="1"/>
          <p:nvPr/>
        </p:nvSpPr>
        <p:spPr>
          <a:xfrm>
            <a:off x="5442857" y="457107"/>
            <a:ext cx="6542314" cy="400110"/>
          </a:xfrm>
          <a:prstGeom prst="rect">
            <a:avLst/>
          </a:prstGeom>
          <a:noFill/>
        </p:spPr>
        <p:txBody>
          <a:bodyPr wrap="square" rtlCol="0">
            <a:spAutoFit/>
          </a:bodyPr>
          <a:lstStyle/>
          <a:p>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C2489C2-FC88-2B14-FAB1-7DDD2A07CB55}"/>
              </a:ext>
            </a:extLst>
          </p:cNvPr>
          <p:cNvSpPr txBox="1"/>
          <p:nvPr/>
        </p:nvSpPr>
        <p:spPr>
          <a:xfrm>
            <a:off x="5293360" y="90904"/>
            <a:ext cx="6238240" cy="6740307"/>
          </a:xfrm>
          <a:prstGeom prst="rect">
            <a:avLst/>
          </a:prstGeom>
          <a:noFill/>
        </p:spPr>
        <p:txBody>
          <a:bodyPr wrap="square" rtlCol="0">
            <a:spAutoFit/>
          </a:bodyPr>
          <a:lstStyle/>
          <a:p>
            <a:pPr marL="342900" indent="-342900" algn="l">
              <a:buFont typeface="Wingdings" panose="05000000000000000000" pitchFamily="2" charset="2"/>
              <a:buChar char="q"/>
            </a:pPr>
            <a:r>
              <a:rPr lang="en-US" sz="2400" b="0" i="0" dirty="0">
                <a:effectLst/>
                <a:latin typeface="Calibri" panose="020F0502020204030204" pitchFamily="34" charset="0"/>
                <a:ea typeface="Calibri" panose="020F0502020204030204" pitchFamily="34" charset="0"/>
                <a:cs typeface="Calibri" panose="020F0502020204030204" pitchFamily="34" charset="0"/>
              </a:rPr>
              <a:t>Upon powering on the circuit, the output of IC1 (red LED corresponding to IC1) is ON because the voltage at PIN-3 (Trigger Pin) is less than 1/3rd of the supply voltage.</a:t>
            </a:r>
          </a:p>
          <a:p>
            <a:pPr algn="l"/>
            <a:endParaRPr lang="en-US" sz="2400" b="0" i="0" dirty="0">
              <a:effectLst/>
              <a:latin typeface="Söhne"/>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effectLst/>
                <a:latin typeface="Calibri" panose="020F0502020204030204" pitchFamily="34" charset="0"/>
                <a:ea typeface="Calibri" panose="020F0502020204030204" pitchFamily="34" charset="0"/>
                <a:cs typeface="Calibri" panose="020F0502020204030204" pitchFamily="34" charset="0"/>
              </a:rPr>
              <a:t>The green LED (corresponding to IC2) does not turn ON initially because the output of IC2 is at a high state.</a:t>
            </a:r>
            <a:endParaRPr lang="en-US" sz="2400" dirty="0">
              <a:latin typeface="Calibri" panose="020F0502020204030204" pitchFamily="34" charset="0"/>
              <a:ea typeface="Calibri" panose="020F0502020204030204" pitchFamily="34" charset="0"/>
              <a:cs typeface="Calibri" panose="020F0502020204030204" pitchFamily="34" charset="0"/>
            </a:endParaRPr>
          </a:p>
          <a:p>
            <a:pPr algn="l"/>
            <a:endParaRPr lang="en-US" sz="24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effectLst/>
                <a:latin typeface="Söhne"/>
              </a:rPr>
              <a:t>The capacitor of IC2 (corresponding to the yellow LED) begins to charge.</a:t>
            </a:r>
          </a:p>
          <a:p>
            <a:pPr algn="l"/>
            <a:endParaRPr lang="en-US" sz="2400" dirty="0">
              <a:latin typeface="Söhne"/>
            </a:endParaRPr>
          </a:p>
          <a:p>
            <a:pPr marL="342900" indent="-342900" algn="l">
              <a:buFont typeface="Wingdings" panose="05000000000000000000" pitchFamily="2" charset="2"/>
              <a:buChar char="q"/>
            </a:pPr>
            <a:r>
              <a:rPr lang="en-US" sz="2400" b="0" i="0" dirty="0">
                <a:effectLst/>
                <a:latin typeface="Söhne"/>
              </a:rPr>
              <a:t>  As soon as the voltage across the capacitor of IC2 reaches 2/3rd of the supply voltage (Threshold Voltage), the output of IC2 turns OFF, activating the discharge pin. The yellow LED glows during this discharge phase</a:t>
            </a:r>
          </a:p>
          <a:p>
            <a:pPr marL="342900" indent="-342900" algn="l">
              <a:buFont typeface="Wingdings" panose="05000000000000000000" pitchFamily="2" charset="2"/>
              <a:buChar char="q"/>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2A608D8-7117-6935-E3A6-CB680414F97A}"/>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795360" y="2080999"/>
            <a:ext cx="3113389" cy="3945681"/>
          </a:xfrm>
          <a:prstGeom prst="rect">
            <a:avLst/>
          </a:prstGeom>
        </p:spPr>
      </p:pic>
    </p:spTree>
    <p:extLst>
      <p:ext uri="{BB962C8B-B14F-4D97-AF65-F5344CB8AC3E}">
        <p14:creationId xmlns:p14="http://schemas.microsoft.com/office/powerpoint/2010/main" val="20628254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icture containing outdoor, fence, bench, sitting&#10;&#10;Description automatically generated">
            <a:extLst>
              <a:ext uri="{FF2B5EF4-FFF2-40B4-BE49-F238E27FC236}">
                <a16:creationId xmlns:a16="http://schemas.microsoft.com/office/drawing/2014/main" id="{4C1C45AD-F172-4C80-8AE3-2711FC6ADE9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p:spPr>
      </p:pic>
      <p:sp>
        <p:nvSpPr>
          <p:cNvPr id="44" name="Freeform: Shape 43">
            <a:extLst>
              <a:ext uri="{FF2B5EF4-FFF2-40B4-BE49-F238E27FC236}">
                <a16:creationId xmlns:a16="http://schemas.microsoft.com/office/drawing/2014/main" id="{01494A36-FAAB-44DE-B8F7-D873AF3E6EE2}"/>
              </a:ext>
            </a:extLst>
          </p:cNvPr>
          <p:cNvSpPr/>
          <p:nvPr/>
        </p:nvSpPr>
        <p:spPr>
          <a:xfrm>
            <a:off x="-10160" y="-4505"/>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800" dirty="0">
              <a:solidFill>
                <a:schemeClr val="bg1">
                  <a:lumMod val="95000"/>
                  <a:lumOff val="5000"/>
                </a:schemeClr>
              </a:solidFill>
              <a:latin typeface="Britannic Bold" panose="020B0903060703020204" pitchFamily="34" charset="0"/>
            </a:endParaRPr>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638628" y="923024"/>
            <a:ext cx="3225801" cy="1495794"/>
          </a:xfrm>
        </p:spPr>
        <p:txBody>
          <a:bodyPr wrap="square" lIns="0" tIns="0" rIns="0" bIns="0">
            <a:spAutoFit/>
          </a:bodyPr>
          <a:lstStyle/>
          <a:p>
            <a:pPr algn="ctr"/>
            <a:br>
              <a:rPr lang="en-US" dirty="0">
                <a:solidFill>
                  <a:schemeClr val="bg1"/>
                </a:solidFill>
                <a:latin typeface="Britannic Bold" panose="020B0903060703020204" pitchFamily="34" charset="0"/>
              </a:rPr>
            </a:br>
            <a:endParaRPr lang="en-US" dirty="0">
              <a:solidFill>
                <a:schemeClr val="bg1"/>
              </a:solidFill>
              <a:latin typeface="Britannic Bold" panose="020B0903060703020204" pitchFamily="34" charset="0"/>
            </a:endParaRPr>
          </a:p>
        </p:txBody>
      </p:sp>
      <p:sp>
        <p:nvSpPr>
          <p:cNvPr id="15" name="Slide Number Placeholder 14">
            <a:extLst>
              <a:ext uri="{FF2B5EF4-FFF2-40B4-BE49-F238E27FC236}">
                <a16:creationId xmlns:a16="http://schemas.microsoft.com/office/drawing/2014/main" id="{98889D9D-B4F0-4F53-88BC-8119DC80B062}"/>
              </a:ext>
            </a:extLst>
          </p:cNvPr>
          <p:cNvSpPr>
            <a:spLocks noGrp="1"/>
          </p:cNvSpPr>
          <p:nvPr>
            <p:ph type="sldNum" sz="quarter" idx="12"/>
          </p:nvPr>
        </p:nvSpPr>
        <p:spPr/>
        <p:txBody>
          <a:bodyPr/>
          <a:lstStyle/>
          <a:p>
            <a:fld id="{981C8E42-6290-4433-BBFA-A77A6BDE386C}" type="slidenum">
              <a:rPr lang="en-US" smtClean="0"/>
              <a:t>15</a:t>
            </a:fld>
            <a:endParaRPr lang="en-US"/>
          </a:p>
        </p:txBody>
      </p:sp>
      <p:sp>
        <p:nvSpPr>
          <p:cNvPr id="9" name="Oval 8">
            <a:extLst>
              <a:ext uri="{FF2B5EF4-FFF2-40B4-BE49-F238E27FC236}">
                <a16:creationId xmlns:a16="http://schemas.microsoft.com/office/drawing/2014/main" id="{C2257D4B-3882-4E37-026B-1F4FC1708DC9}"/>
              </a:ext>
            </a:extLst>
          </p:cNvPr>
          <p:cNvSpPr/>
          <p:nvPr/>
        </p:nvSpPr>
        <p:spPr>
          <a:xfrm>
            <a:off x="3068321" y="2753361"/>
            <a:ext cx="751840" cy="873760"/>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A3EF15EE-66C4-539A-3EDD-55BA1325E305}"/>
              </a:ext>
            </a:extLst>
          </p:cNvPr>
          <p:cNvGrpSpPr/>
          <p:nvPr/>
        </p:nvGrpSpPr>
        <p:grpSpPr>
          <a:xfrm>
            <a:off x="3177870" y="2886055"/>
            <a:ext cx="532742" cy="608371"/>
            <a:chOff x="7402513" y="3609975"/>
            <a:chExt cx="360362" cy="360363"/>
          </a:xfrm>
          <a:solidFill>
            <a:schemeClr val="bg1"/>
          </a:solidFill>
        </p:grpSpPr>
        <p:sp>
          <p:nvSpPr>
            <p:cNvPr id="11" name="Freeform 7">
              <a:extLst>
                <a:ext uri="{FF2B5EF4-FFF2-40B4-BE49-F238E27FC236}">
                  <a16:creationId xmlns:a16="http://schemas.microsoft.com/office/drawing/2014/main" id="{55D2E6C7-DD93-FB15-38BF-FE42797DE322}"/>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
              <a:extLst>
                <a:ext uri="{FF2B5EF4-FFF2-40B4-BE49-F238E27FC236}">
                  <a16:creationId xmlns:a16="http://schemas.microsoft.com/office/drawing/2014/main" id="{F3D5E7B4-D774-E68B-86BA-B3C75573B555}"/>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9">
              <a:extLst>
                <a:ext uri="{FF2B5EF4-FFF2-40B4-BE49-F238E27FC236}">
                  <a16:creationId xmlns:a16="http://schemas.microsoft.com/office/drawing/2014/main" id="{E7217CD0-A129-AFA2-A9E8-F87FA6188D76}"/>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0">
              <a:extLst>
                <a:ext uri="{FF2B5EF4-FFF2-40B4-BE49-F238E27FC236}">
                  <a16:creationId xmlns:a16="http://schemas.microsoft.com/office/drawing/2014/main" id="{E40D3AB0-42FB-309D-EE41-054F768806B7}"/>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1">
              <a:extLst>
                <a:ext uri="{FF2B5EF4-FFF2-40B4-BE49-F238E27FC236}">
                  <a16:creationId xmlns:a16="http://schemas.microsoft.com/office/drawing/2014/main" id="{F3035C30-2F73-38D9-E6F9-9F0BBD6892D1}"/>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2">
              <a:extLst>
                <a:ext uri="{FF2B5EF4-FFF2-40B4-BE49-F238E27FC236}">
                  <a16:creationId xmlns:a16="http://schemas.microsoft.com/office/drawing/2014/main" id="{1BEE2C7C-74E1-62EC-06F3-A40C62A8B540}"/>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13">
              <a:extLst>
                <a:ext uri="{FF2B5EF4-FFF2-40B4-BE49-F238E27FC236}">
                  <a16:creationId xmlns:a16="http://schemas.microsoft.com/office/drawing/2014/main" id="{35A5EE5D-E01C-C77E-99BF-566F46178234}"/>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 name="TextBox 2">
            <a:extLst>
              <a:ext uri="{FF2B5EF4-FFF2-40B4-BE49-F238E27FC236}">
                <a16:creationId xmlns:a16="http://schemas.microsoft.com/office/drawing/2014/main" id="{7427670D-2872-EFFF-41EC-6015216DD58E}"/>
              </a:ext>
            </a:extLst>
          </p:cNvPr>
          <p:cNvSpPr txBox="1"/>
          <p:nvPr/>
        </p:nvSpPr>
        <p:spPr>
          <a:xfrm>
            <a:off x="5442857" y="457107"/>
            <a:ext cx="6542314" cy="400110"/>
          </a:xfrm>
          <a:prstGeom prst="rect">
            <a:avLst/>
          </a:prstGeom>
          <a:noFill/>
        </p:spPr>
        <p:txBody>
          <a:bodyPr wrap="square" rtlCol="0">
            <a:spAutoFit/>
          </a:bodyPr>
          <a:lstStyle/>
          <a:p>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Oval 3">
            <a:extLst>
              <a:ext uri="{FF2B5EF4-FFF2-40B4-BE49-F238E27FC236}">
                <a16:creationId xmlns:a16="http://schemas.microsoft.com/office/drawing/2014/main" id="{16AF8430-FBC6-186C-486B-B0B272472982}"/>
              </a:ext>
            </a:extLst>
          </p:cNvPr>
          <p:cNvSpPr/>
          <p:nvPr/>
        </p:nvSpPr>
        <p:spPr>
          <a:xfrm>
            <a:off x="1731472" y="2753361"/>
            <a:ext cx="751840" cy="873760"/>
          </a:xfrm>
          <a:prstGeom prst="ellipse">
            <a:avLst/>
          </a:prstGeom>
          <a:gradFill flip="none" rotWithShape="1">
            <a:gsLst>
              <a:gs pos="0">
                <a:srgbClr val="F8F567">
                  <a:shade val="30000"/>
                  <a:satMod val="115000"/>
                </a:srgbClr>
              </a:gs>
              <a:gs pos="50000">
                <a:srgbClr val="F8F567">
                  <a:shade val="67500"/>
                  <a:satMod val="115000"/>
                </a:srgbClr>
              </a:gs>
              <a:gs pos="100000">
                <a:srgbClr val="F8F567">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a:extLst>
              <a:ext uri="{FF2B5EF4-FFF2-40B4-BE49-F238E27FC236}">
                <a16:creationId xmlns:a16="http://schemas.microsoft.com/office/drawing/2014/main" id="{B4DD6E79-BB70-CACD-29F4-525B9C7B5AD7}"/>
              </a:ext>
            </a:extLst>
          </p:cNvPr>
          <p:cNvGrpSpPr/>
          <p:nvPr/>
        </p:nvGrpSpPr>
        <p:grpSpPr>
          <a:xfrm>
            <a:off x="1903420" y="3000156"/>
            <a:ext cx="378936" cy="331788"/>
            <a:chOff x="7402513" y="5081588"/>
            <a:chExt cx="344487" cy="301625"/>
          </a:xfrm>
          <a:solidFill>
            <a:schemeClr val="bg1"/>
          </a:solidFill>
        </p:grpSpPr>
        <p:sp>
          <p:nvSpPr>
            <p:cNvPr id="8" name="Freeform 364">
              <a:extLst>
                <a:ext uri="{FF2B5EF4-FFF2-40B4-BE49-F238E27FC236}">
                  <a16:creationId xmlns:a16="http://schemas.microsoft.com/office/drawing/2014/main" id="{E54BC87E-F059-8A0D-5B8C-1A420943D327}"/>
                </a:ext>
              </a:extLst>
            </p:cNvPr>
            <p:cNvSpPr>
              <a:spLocks/>
            </p:cNvSpPr>
            <p:nvPr/>
          </p:nvSpPr>
          <p:spPr bwMode="auto">
            <a:xfrm>
              <a:off x="7402513" y="5145088"/>
              <a:ext cx="149225" cy="136525"/>
            </a:xfrm>
            <a:custGeom>
              <a:avLst/>
              <a:gdLst>
                <a:gd name="T0" fmla="*/ 16 w 40"/>
                <a:gd name="T1" fmla="*/ 19 h 36"/>
                <a:gd name="T2" fmla="*/ 17 w 40"/>
                <a:gd name="T3" fmla="*/ 10 h 36"/>
                <a:gd name="T4" fmla="*/ 25 w 40"/>
                <a:gd name="T5" fmla="*/ 12 h 36"/>
                <a:gd name="T6" fmla="*/ 40 w 40"/>
                <a:gd name="T7" fmla="*/ 32 h 36"/>
                <a:gd name="T8" fmla="*/ 40 w 40"/>
                <a:gd name="T9" fmla="*/ 31 h 36"/>
                <a:gd name="T10" fmla="*/ 40 w 40"/>
                <a:gd name="T11" fmla="*/ 0 h 36"/>
                <a:gd name="T12" fmla="*/ 40 w 40"/>
                <a:gd name="T13" fmla="*/ 0 h 36"/>
                <a:gd name="T14" fmla="*/ 1 w 40"/>
                <a:gd name="T15" fmla="*/ 13 h 36"/>
                <a:gd name="T16" fmla="*/ 0 w 40"/>
                <a:gd name="T17" fmla="*/ 14 h 36"/>
                <a:gd name="T18" fmla="*/ 1 w 40"/>
                <a:gd name="T19" fmla="*/ 16 h 36"/>
                <a:gd name="T20" fmla="*/ 21 w 40"/>
                <a:gd name="T21" fmla="*/ 36 h 36"/>
                <a:gd name="T22" fmla="*/ 22 w 40"/>
                <a:gd name="T23" fmla="*/ 36 h 36"/>
                <a:gd name="T24" fmla="*/ 23 w 40"/>
                <a:gd name="T25" fmla="*/ 36 h 36"/>
                <a:gd name="T26" fmla="*/ 27 w 40"/>
                <a:gd name="T27" fmla="*/ 35 h 36"/>
                <a:gd name="T28" fmla="*/ 16 w 40"/>
                <a:gd name="T29" fmla="*/ 1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36">
                  <a:moveTo>
                    <a:pt x="16" y="19"/>
                  </a:moveTo>
                  <a:cubicBezTo>
                    <a:pt x="14" y="16"/>
                    <a:pt x="14" y="12"/>
                    <a:pt x="17" y="10"/>
                  </a:cubicBezTo>
                  <a:cubicBezTo>
                    <a:pt x="20" y="8"/>
                    <a:pt x="23" y="9"/>
                    <a:pt x="25" y="12"/>
                  </a:cubicBezTo>
                  <a:cubicBezTo>
                    <a:pt x="40" y="32"/>
                    <a:pt x="40" y="32"/>
                    <a:pt x="40" y="32"/>
                  </a:cubicBezTo>
                  <a:cubicBezTo>
                    <a:pt x="40" y="32"/>
                    <a:pt x="40" y="32"/>
                    <a:pt x="40" y="31"/>
                  </a:cubicBezTo>
                  <a:cubicBezTo>
                    <a:pt x="40" y="0"/>
                    <a:pt x="40" y="0"/>
                    <a:pt x="40" y="0"/>
                  </a:cubicBezTo>
                  <a:cubicBezTo>
                    <a:pt x="40" y="0"/>
                    <a:pt x="40" y="0"/>
                    <a:pt x="40" y="0"/>
                  </a:cubicBezTo>
                  <a:cubicBezTo>
                    <a:pt x="26" y="1"/>
                    <a:pt x="13" y="5"/>
                    <a:pt x="1" y="13"/>
                  </a:cubicBezTo>
                  <a:cubicBezTo>
                    <a:pt x="0" y="13"/>
                    <a:pt x="0" y="13"/>
                    <a:pt x="0" y="14"/>
                  </a:cubicBezTo>
                  <a:cubicBezTo>
                    <a:pt x="0" y="15"/>
                    <a:pt x="0" y="15"/>
                    <a:pt x="1" y="16"/>
                  </a:cubicBezTo>
                  <a:cubicBezTo>
                    <a:pt x="21" y="36"/>
                    <a:pt x="21" y="36"/>
                    <a:pt x="21" y="36"/>
                  </a:cubicBezTo>
                  <a:cubicBezTo>
                    <a:pt x="21" y="36"/>
                    <a:pt x="22" y="36"/>
                    <a:pt x="22" y="36"/>
                  </a:cubicBezTo>
                  <a:cubicBezTo>
                    <a:pt x="22" y="36"/>
                    <a:pt x="23" y="36"/>
                    <a:pt x="23" y="36"/>
                  </a:cubicBezTo>
                  <a:cubicBezTo>
                    <a:pt x="24" y="36"/>
                    <a:pt x="26" y="35"/>
                    <a:pt x="27" y="35"/>
                  </a:cubicBezTo>
                  <a:lnTo>
                    <a:pt x="16"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365">
              <a:extLst>
                <a:ext uri="{FF2B5EF4-FFF2-40B4-BE49-F238E27FC236}">
                  <a16:creationId xmlns:a16="http://schemas.microsoft.com/office/drawing/2014/main" id="{74964A42-017A-02C1-E21E-61133DB6A8A4}"/>
                </a:ext>
              </a:extLst>
            </p:cNvPr>
            <p:cNvSpPr>
              <a:spLocks/>
            </p:cNvSpPr>
            <p:nvPr/>
          </p:nvSpPr>
          <p:spPr bwMode="auto">
            <a:xfrm>
              <a:off x="7567613" y="5081588"/>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366">
              <a:extLst>
                <a:ext uri="{FF2B5EF4-FFF2-40B4-BE49-F238E27FC236}">
                  <a16:creationId xmlns:a16="http://schemas.microsoft.com/office/drawing/2014/main" id="{F20F85FD-66EE-DC50-D041-B126605982C3}"/>
                </a:ext>
              </a:extLst>
            </p:cNvPr>
            <p:cNvSpPr>
              <a:spLocks/>
            </p:cNvSpPr>
            <p:nvPr/>
          </p:nvSpPr>
          <p:spPr bwMode="auto">
            <a:xfrm>
              <a:off x="7567613" y="51276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367">
              <a:extLst>
                <a:ext uri="{FF2B5EF4-FFF2-40B4-BE49-F238E27FC236}">
                  <a16:creationId xmlns:a16="http://schemas.microsoft.com/office/drawing/2014/main" id="{7B2A81F2-E67F-1483-2974-4BD6BF71E36E}"/>
                </a:ext>
              </a:extLst>
            </p:cNvPr>
            <p:cNvSpPr>
              <a:spLocks/>
            </p:cNvSpPr>
            <p:nvPr/>
          </p:nvSpPr>
          <p:spPr bwMode="auto">
            <a:xfrm>
              <a:off x="7567613" y="517207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368">
              <a:extLst>
                <a:ext uri="{FF2B5EF4-FFF2-40B4-BE49-F238E27FC236}">
                  <a16:creationId xmlns:a16="http://schemas.microsoft.com/office/drawing/2014/main" id="{7FC79A97-2136-A24B-5F5D-4AFFAB99D0DF}"/>
                </a:ext>
              </a:extLst>
            </p:cNvPr>
            <p:cNvSpPr>
              <a:spLocks/>
            </p:cNvSpPr>
            <p:nvPr/>
          </p:nvSpPr>
          <p:spPr bwMode="auto">
            <a:xfrm>
              <a:off x="7567613" y="5216525"/>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369">
              <a:extLst>
                <a:ext uri="{FF2B5EF4-FFF2-40B4-BE49-F238E27FC236}">
                  <a16:creationId xmlns:a16="http://schemas.microsoft.com/office/drawing/2014/main" id="{05AED1BF-279A-40A1-FAC3-05AF0B3566B7}"/>
                </a:ext>
              </a:extLst>
            </p:cNvPr>
            <p:cNvSpPr>
              <a:spLocks/>
            </p:cNvSpPr>
            <p:nvPr/>
          </p:nvSpPr>
          <p:spPr bwMode="auto">
            <a:xfrm>
              <a:off x="7567613" y="5262563"/>
              <a:ext cx="14288" cy="30163"/>
            </a:xfrm>
            <a:custGeom>
              <a:avLst/>
              <a:gdLst>
                <a:gd name="T0" fmla="*/ 2 w 4"/>
                <a:gd name="T1" fmla="*/ 8 h 8"/>
                <a:gd name="T2" fmla="*/ 0 w 4"/>
                <a:gd name="T3" fmla="*/ 6 h 8"/>
                <a:gd name="T4" fmla="*/ 0 w 4"/>
                <a:gd name="T5" fmla="*/ 2 h 8"/>
                <a:gd name="T6" fmla="*/ 2 w 4"/>
                <a:gd name="T7" fmla="*/ 0 h 8"/>
                <a:gd name="T8" fmla="*/ 4 w 4"/>
                <a:gd name="T9" fmla="*/ 2 h 8"/>
                <a:gd name="T10" fmla="*/ 4 w 4"/>
                <a:gd name="T11" fmla="*/ 6 h 8"/>
                <a:gd name="T12" fmla="*/ 2 w 4"/>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 h="8">
                  <a:moveTo>
                    <a:pt x="2" y="8"/>
                  </a:moveTo>
                  <a:cubicBezTo>
                    <a:pt x="1" y="8"/>
                    <a:pt x="0" y="7"/>
                    <a:pt x="0" y="6"/>
                  </a:cubicBezTo>
                  <a:cubicBezTo>
                    <a:pt x="0" y="2"/>
                    <a:pt x="0" y="2"/>
                    <a:pt x="0" y="2"/>
                  </a:cubicBezTo>
                  <a:cubicBezTo>
                    <a:pt x="0" y="1"/>
                    <a:pt x="1"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370">
              <a:extLst>
                <a:ext uri="{FF2B5EF4-FFF2-40B4-BE49-F238E27FC236}">
                  <a16:creationId xmlns:a16="http://schemas.microsoft.com/office/drawing/2014/main" id="{69DFF423-AB72-C74B-0170-83680F4849A8}"/>
                </a:ext>
              </a:extLst>
            </p:cNvPr>
            <p:cNvSpPr>
              <a:spLocks/>
            </p:cNvSpPr>
            <p:nvPr/>
          </p:nvSpPr>
          <p:spPr bwMode="auto">
            <a:xfrm>
              <a:off x="7597775" y="5145088"/>
              <a:ext cx="149225" cy="136525"/>
            </a:xfrm>
            <a:custGeom>
              <a:avLst/>
              <a:gdLst>
                <a:gd name="T0" fmla="*/ 39 w 40"/>
                <a:gd name="T1" fmla="*/ 13 h 36"/>
                <a:gd name="T2" fmla="*/ 0 w 40"/>
                <a:gd name="T3" fmla="*/ 0 h 36"/>
                <a:gd name="T4" fmla="*/ 0 w 40"/>
                <a:gd name="T5" fmla="*/ 0 h 36"/>
                <a:gd name="T6" fmla="*/ 0 w 40"/>
                <a:gd name="T7" fmla="*/ 31 h 36"/>
                <a:gd name="T8" fmla="*/ 17 w 40"/>
                <a:gd name="T9" fmla="*/ 36 h 36"/>
                <a:gd name="T10" fmla="*/ 18 w 40"/>
                <a:gd name="T11" fmla="*/ 36 h 36"/>
                <a:gd name="T12" fmla="*/ 19 w 40"/>
                <a:gd name="T13" fmla="*/ 36 h 36"/>
                <a:gd name="T14" fmla="*/ 39 w 40"/>
                <a:gd name="T15" fmla="*/ 16 h 36"/>
                <a:gd name="T16" fmla="*/ 40 w 40"/>
                <a:gd name="T17" fmla="*/ 14 h 36"/>
                <a:gd name="T18" fmla="*/ 39 w 40"/>
                <a:gd name="T19"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36">
                  <a:moveTo>
                    <a:pt x="39" y="13"/>
                  </a:moveTo>
                  <a:cubicBezTo>
                    <a:pt x="27" y="5"/>
                    <a:pt x="14" y="1"/>
                    <a:pt x="0" y="0"/>
                  </a:cubicBezTo>
                  <a:cubicBezTo>
                    <a:pt x="0" y="0"/>
                    <a:pt x="0" y="0"/>
                    <a:pt x="0" y="0"/>
                  </a:cubicBezTo>
                  <a:cubicBezTo>
                    <a:pt x="0" y="31"/>
                    <a:pt x="0" y="31"/>
                    <a:pt x="0" y="31"/>
                  </a:cubicBezTo>
                  <a:cubicBezTo>
                    <a:pt x="6" y="32"/>
                    <a:pt x="12" y="34"/>
                    <a:pt x="17" y="36"/>
                  </a:cubicBezTo>
                  <a:cubicBezTo>
                    <a:pt x="17" y="36"/>
                    <a:pt x="18" y="36"/>
                    <a:pt x="18" y="36"/>
                  </a:cubicBezTo>
                  <a:cubicBezTo>
                    <a:pt x="18" y="36"/>
                    <a:pt x="19" y="36"/>
                    <a:pt x="19" y="36"/>
                  </a:cubicBezTo>
                  <a:cubicBezTo>
                    <a:pt x="39" y="16"/>
                    <a:pt x="39" y="16"/>
                    <a:pt x="39" y="16"/>
                  </a:cubicBezTo>
                  <a:cubicBezTo>
                    <a:pt x="40" y="15"/>
                    <a:pt x="40" y="15"/>
                    <a:pt x="40" y="14"/>
                  </a:cubicBezTo>
                  <a:cubicBezTo>
                    <a:pt x="40" y="13"/>
                    <a:pt x="40" y="13"/>
                    <a:pt x="3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371">
              <a:extLst>
                <a:ext uri="{FF2B5EF4-FFF2-40B4-BE49-F238E27FC236}">
                  <a16:creationId xmlns:a16="http://schemas.microsoft.com/office/drawing/2014/main" id="{D0CC41E7-0329-0083-8044-16730F289981}"/>
                </a:ext>
              </a:extLst>
            </p:cNvPr>
            <p:cNvSpPr>
              <a:spLocks/>
            </p:cNvSpPr>
            <p:nvPr/>
          </p:nvSpPr>
          <p:spPr bwMode="auto">
            <a:xfrm>
              <a:off x="7469188" y="5194300"/>
              <a:ext cx="142875" cy="188913"/>
            </a:xfrm>
            <a:custGeom>
              <a:avLst/>
              <a:gdLst>
                <a:gd name="T0" fmla="*/ 28 w 38"/>
                <a:gd name="T1" fmla="*/ 30 h 50"/>
                <a:gd name="T2" fmla="*/ 25 w 38"/>
                <a:gd name="T3" fmla="*/ 30 h 50"/>
                <a:gd name="T4" fmla="*/ 4 w 38"/>
                <a:gd name="T5" fmla="*/ 1 h 50"/>
                <a:gd name="T6" fmla="*/ 1 w 38"/>
                <a:gd name="T7" fmla="*/ 1 h 50"/>
                <a:gd name="T8" fmla="*/ 1 w 38"/>
                <a:gd name="T9" fmla="*/ 3 h 50"/>
                <a:gd name="T10" fmla="*/ 22 w 38"/>
                <a:gd name="T11" fmla="*/ 32 h 50"/>
                <a:gd name="T12" fmla="*/ 18 w 38"/>
                <a:gd name="T13" fmla="*/ 40 h 50"/>
                <a:gd name="T14" fmla="*/ 28 w 38"/>
                <a:gd name="T15" fmla="*/ 50 h 50"/>
                <a:gd name="T16" fmla="*/ 38 w 38"/>
                <a:gd name="T17" fmla="*/ 40 h 50"/>
                <a:gd name="T18" fmla="*/ 28 w 38"/>
                <a:gd name="T19"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50">
                  <a:moveTo>
                    <a:pt x="28" y="30"/>
                  </a:moveTo>
                  <a:cubicBezTo>
                    <a:pt x="27" y="30"/>
                    <a:pt x="26" y="30"/>
                    <a:pt x="25" y="30"/>
                  </a:cubicBezTo>
                  <a:cubicBezTo>
                    <a:pt x="4" y="1"/>
                    <a:pt x="4" y="1"/>
                    <a:pt x="4" y="1"/>
                  </a:cubicBezTo>
                  <a:cubicBezTo>
                    <a:pt x="3" y="0"/>
                    <a:pt x="2" y="0"/>
                    <a:pt x="1" y="1"/>
                  </a:cubicBezTo>
                  <a:cubicBezTo>
                    <a:pt x="0" y="1"/>
                    <a:pt x="0" y="3"/>
                    <a:pt x="1" y="3"/>
                  </a:cubicBezTo>
                  <a:cubicBezTo>
                    <a:pt x="22" y="32"/>
                    <a:pt x="22" y="32"/>
                    <a:pt x="22" y="32"/>
                  </a:cubicBezTo>
                  <a:cubicBezTo>
                    <a:pt x="20" y="34"/>
                    <a:pt x="18" y="37"/>
                    <a:pt x="18" y="40"/>
                  </a:cubicBezTo>
                  <a:cubicBezTo>
                    <a:pt x="18" y="46"/>
                    <a:pt x="23" y="50"/>
                    <a:pt x="28" y="50"/>
                  </a:cubicBezTo>
                  <a:cubicBezTo>
                    <a:pt x="34" y="50"/>
                    <a:pt x="38" y="46"/>
                    <a:pt x="38" y="40"/>
                  </a:cubicBezTo>
                  <a:cubicBezTo>
                    <a:pt x="38" y="35"/>
                    <a:pt x="34" y="30"/>
                    <a:pt x="28"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26" name="Oval 25">
            <a:extLst>
              <a:ext uri="{FF2B5EF4-FFF2-40B4-BE49-F238E27FC236}">
                <a16:creationId xmlns:a16="http://schemas.microsoft.com/office/drawing/2014/main" id="{CD20FC7B-5AA7-4F67-DB1C-F39F563C61D0}"/>
              </a:ext>
            </a:extLst>
          </p:cNvPr>
          <p:cNvSpPr/>
          <p:nvPr/>
        </p:nvSpPr>
        <p:spPr>
          <a:xfrm>
            <a:off x="401290" y="2795528"/>
            <a:ext cx="735312" cy="873760"/>
          </a:xfrm>
          <a:prstGeom prst="ellipse">
            <a:avLst/>
          </a:prstGeom>
          <a:gradFill flip="none" rotWithShape="1">
            <a:gsLst>
              <a:gs pos="0">
                <a:srgbClr val="ED2D2D">
                  <a:shade val="30000"/>
                  <a:satMod val="115000"/>
                </a:srgbClr>
              </a:gs>
              <a:gs pos="50000">
                <a:srgbClr val="ED2D2D">
                  <a:shade val="67500"/>
                  <a:satMod val="115000"/>
                </a:srgbClr>
              </a:gs>
              <a:gs pos="100000">
                <a:srgbClr val="ED2D2D">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7" name="Group 26">
            <a:extLst>
              <a:ext uri="{FF2B5EF4-FFF2-40B4-BE49-F238E27FC236}">
                <a16:creationId xmlns:a16="http://schemas.microsoft.com/office/drawing/2014/main" id="{4FFEC773-1B2E-83A1-3D62-E6251EA6EFDF}"/>
              </a:ext>
            </a:extLst>
          </p:cNvPr>
          <p:cNvGrpSpPr/>
          <p:nvPr/>
        </p:nvGrpSpPr>
        <p:grpSpPr>
          <a:xfrm>
            <a:off x="591160" y="2947768"/>
            <a:ext cx="360363" cy="360363"/>
            <a:chOff x="3074988" y="4330700"/>
            <a:chExt cx="360363" cy="360363"/>
          </a:xfrm>
          <a:solidFill>
            <a:schemeClr val="bg1"/>
          </a:solidFill>
        </p:grpSpPr>
        <p:sp>
          <p:nvSpPr>
            <p:cNvPr id="28" name="Freeform 31">
              <a:extLst>
                <a:ext uri="{FF2B5EF4-FFF2-40B4-BE49-F238E27FC236}">
                  <a16:creationId xmlns:a16="http://schemas.microsoft.com/office/drawing/2014/main" id="{DF9A09C0-71BA-9167-05E0-1A73A0DBB773}"/>
                </a:ext>
              </a:extLst>
            </p:cNvPr>
            <p:cNvSpPr>
              <a:spLocks/>
            </p:cNvSpPr>
            <p:nvPr/>
          </p:nvSpPr>
          <p:spPr bwMode="auto">
            <a:xfrm>
              <a:off x="3074988" y="4330700"/>
              <a:ext cx="127000" cy="360363"/>
            </a:xfrm>
            <a:custGeom>
              <a:avLst/>
              <a:gdLst>
                <a:gd name="T0" fmla="*/ 31 w 34"/>
                <a:gd name="T1" fmla="*/ 0 h 96"/>
                <a:gd name="T2" fmla="*/ 26 w 34"/>
                <a:gd name="T3" fmla="*/ 3 h 96"/>
                <a:gd name="T4" fmla="*/ 0 w 34"/>
                <a:gd name="T5" fmla="*/ 91 h 96"/>
                <a:gd name="T6" fmla="*/ 3 w 34"/>
                <a:gd name="T7" fmla="*/ 96 h 96"/>
                <a:gd name="T8" fmla="*/ 4 w 34"/>
                <a:gd name="T9" fmla="*/ 96 h 96"/>
                <a:gd name="T10" fmla="*/ 8 w 34"/>
                <a:gd name="T11" fmla="*/ 93 h 96"/>
                <a:gd name="T12" fmla="*/ 34 w 34"/>
                <a:gd name="T13" fmla="*/ 5 h 96"/>
                <a:gd name="T14" fmla="*/ 31 w 34"/>
                <a:gd name="T15" fmla="*/ 0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96">
                  <a:moveTo>
                    <a:pt x="31" y="0"/>
                  </a:moveTo>
                  <a:cubicBezTo>
                    <a:pt x="29" y="0"/>
                    <a:pt x="27" y="1"/>
                    <a:pt x="26" y="3"/>
                  </a:cubicBezTo>
                  <a:cubicBezTo>
                    <a:pt x="0" y="91"/>
                    <a:pt x="0" y="91"/>
                    <a:pt x="0" y="91"/>
                  </a:cubicBezTo>
                  <a:cubicBezTo>
                    <a:pt x="0" y="93"/>
                    <a:pt x="1" y="95"/>
                    <a:pt x="3" y="96"/>
                  </a:cubicBezTo>
                  <a:cubicBezTo>
                    <a:pt x="3" y="96"/>
                    <a:pt x="4" y="96"/>
                    <a:pt x="4" y="96"/>
                  </a:cubicBezTo>
                  <a:cubicBezTo>
                    <a:pt x="6" y="96"/>
                    <a:pt x="7" y="95"/>
                    <a:pt x="8" y="93"/>
                  </a:cubicBezTo>
                  <a:cubicBezTo>
                    <a:pt x="34" y="5"/>
                    <a:pt x="34" y="5"/>
                    <a:pt x="34" y="5"/>
                  </a:cubicBezTo>
                  <a:cubicBezTo>
                    <a:pt x="34" y="3"/>
                    <a:pt x="33" y="1"/>
                    <a:pt x="3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32">
              <a:extLst>
                <a:ext uri="{FF2B5EF4-FFF2-40B4-BE49-F238E27FC236}">
                  <a16:creationId xmlns:a16="http://schemas.microsoft.com/office/drawing/2014/main" id="{E9A80A0C-7566-BE0E-02B7-C774BDFCA7AE}"/>
                </a:ext>
              </a:extLst>
            </p:cNvPr>
            <p:cNvSpPr>
              <a:spLocks/>
            </p:cNvSpPr>
            <p:nvPr/>
          </p:nvSpPr>
          <p:spPr bwMode="auto">
            <a:xfrm>
              <a:off x="3306763" y="4330700"/>
              <a:ext cx="128588" cy="360363"/>
            </a:xfrm>
            <a:custGeom>
              <a:avLst/>
              <a:gdLst>
                <a:gd name="T0" fmla="*/ 34 w 34"/>
                <a:gd name="T1" fmla="*/ 91 h 96"/>
                <a:gd name="T2" fmla="*/ 8 w 34"/>
                <a:gd name="T3" fmla="*/ 3 h 96"/>
                <a:gd name="T4" fmla="*/ 3 w 34"/>
                <a:gd name="T5" fmla="*/ 0 h 96"/>
                <a:gd name="T6" fmla="*/ 0 w 34"/>
                <a:gd name="T7" fmla="*/ 5 h 96"/>
                <a:gd name="T8" fmla="*/ 26 w 34"/>
                <a:gd name="T9" fmla="*/ 93 h 96"/>
                <a:gd name="T10" fmla="*/ 30 w 34"/>
                <a:gd name="T11" fmla="*/ 96 h 96"/>
                <a:gd name="T12" fmla="*/ 31 w 34"/>
                <a:gd name="T13" fmla="*/ 96 h 96"/>
                <a:gd name="T14" fmla="*/ 34 w 34"/>
                <a:gd name="T15" fmla="*/ 91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96">
                  <a:moveTo>
                    <a:pt x="34" y="91"/>
                  </a:moveTo>
                  <a:cubicBezTo>
                    <a:pt x="8" y="3"/>
                    <a:pt x="8" y="3"/>
                    <a:pt x="8" y="3"/>
                  </a:cubicBezTo>
                  <a:cubicBezTo>
                    <a:pt x="7" y="1"/>
                    <a:pt x="5" y="0"/>
                    <a:pt x="3" y="0"/>
                  </a:cubicBezTo>
                  <a:cubicBezTo>
                    <a:pt x="1" y="1"/>
                    <a:pt x="0" y="3"/>
                    <a:pt x="0" y="5"/>
                  </a:cubicBezTo>
                  <a:cubicBezTo>
                    <a:pt x="26" y="93"/>
                    <a:pt x="26" y="93"/>
                    <a:pt x="26" y="93"/>
                  </a:cubicBezTo>
                  <a:cubicBezTo>
                    <a:pt x="27" y="95"/>
                    <a:pt x="28" y="96"/>
                    <a:pt x="30" y="96"/>
                  </a:cubicBezTo>
                  <a:cubicBezTo>
                    <a:pt x="30" y="96"/>
                    <a:pt x="31" y="96"/>
                    <a:pt x="31" y="96"/>
                  </a:cubicBezTo>
                  <a:cubicBezTo>
                    <a:pt x="33" y="95"/>
                    <a:pt x="34" y="93"/>
                    <a:pt x="34"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33">
              <a:extLst>
                <a:ext uri="{FF2B5EF4-FFF2-40B4-BE49-F238E27FC236}">
                  <a16:creationId xmlns:a16="http://schemas.microsoft.com/office/drawing/2014/main" id="{3C84553E-71AB-0FE6-66B3-4056A4A1F213}"/>
                </a:ext>
              </a:extLst>
            </p:cNvPr>
            <p:cNvSpPr>
              <a:spLocks/>
            </p:cNvSpPr>
            <p:nvPr/>
          </p:nvSpPr>
          <p:spPr bwMode="auto">
            <a:xfrm>
              <a:off x="3240088" y="4608513"/>
              <a:ext cx="30163" cy="82550"/>
            </a:xfrm>
            <a:custGeom>
              <a:avLst/>
              <a:gdLst>
                <a:gd name="T0" fmla="*/ 4 w 8"/>
                <a:gd name="T1" fmla="*/ 0 h 22"/>
                <a:gd name="T2" fmla="*/ 0 w 8"/>
                <a:gd name="T3" fmla="*/ 4 h 22"/>
                <a:gd name="T4" fmla="*/ 0 w 8"/>
                <a:gd name="T5" fmla="*/ 18 h 22"/>
                <a:gd name="T6" fmla="*/ 4 w 8"/>
                <a:gd name="T7" fmla="*/ 22 h 22"/>
                <a:gd name="T8" fmla="*/ 8 w 8"/>
                <a:gd name="T9" fmla="*/ 18 h 22"/>
                <a:gd name="T10" fmla="*/ 8 w 8"/>
                <a:gd name="T11" fmla="*/ 4 h 22"/>
                <a:gd name="T12" fmla="*/ 4 w 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8" h="22">
                  <a:moveTo>
                    <a:pt x="4" y="0"/>
                  </a:moveTo>
                  <a:cubicBezTo>
                    <a:pt x="2" y="0"/>
                    <a:pt x="0" y="2"/>
                    <a:pt x="0" y="4"/>
                  </a:cubicBezTo>
                  <a:cubicBezTo>
                    <a:pt x="0" y="18"/>
                    <a:pt x="0" y="18"/>
                    <a:pt x="0" y="18"/>
                  </a:cubicBezTo>
                  <a:cubicBezTo>
                    <a:pt x="0" y="20"/>
                    <a:pt x="2" y="22"/>
                    <a:pt x="4" y="22"/>
                  </a:cubicBezTo>
                  <a:cubicBezTo>
                    <a:pt x="6" y="22"/>
                    <a:pt x="8" y="20"/>
                    <a:pt x="8" y="18"/>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4">
              <a:extLst>
                <a:ext uri="{FF2B5EF4-FFF2-40B4-BE49-F238E27FC236}">
                  <a16:creationId xmlns:a16="http://schemas.microsoft.com/office/drawing/2014/main" id="{2CF4716F-3082-F38F-E6CC-3470247728C1}"/>
                </a:ext>
              </a:extLst>
            </p:cNvPr>
            <p:cNvSpPr>
              <a:spLocks/>
            </p:cNvSpPr>
            <p:nvPr/>
          </p:nvSpPr>
          <p:spPr bwMode="auto">
            <a:xfrm>
              <a:off x="3240088" y="4487863"/>
              <a:ext cx="30163" cy="90488"/>
            </a:xfrm>
            <a:custGeom>
              <a:avLst/>
              <a:gdLst>
                <a:gd name="T0" fmla="*/ 4 w 8"/>
                <a:gd name="T1" fmla="*/ 0 h 24"/>
                <a:gd name="T2" fmla="*/ 0 w 8"/>
                <a:gd name="T3" fmla="*/ 4 h 24"/>
                <a:gd name="T4" fmla="*/ 0 w 8"/>
                <a:gd name="T5" fmla="*/ 20 h 24"/>
                <a:gd name="T6" fmla="*/ 4 w 8"/>
                <a:gd name="T7" fmla="*/ 24 h 24"/>
                <a:gd name="T8" fmla="*/ 8 w 8"/>
                <a:gd name="T9" fmla="*/ 20 h 24"/>
                <a:gd name="T10" fmla="*/ 8 w 8"/>
                <a:gd name="T11" fmla="*/ 4 h 24"/>
                <a:gd name="T12" fmla="*/ 4 w 8"/>
                <a:gd name="T13" fmla="*/ 0 h 24"/>
              </a:gdLst>
              <a:ahLst/>
              <a:cxnLst>
                <a:cxn ang="0">
                  <a:pos x="T0" y="T1"/>
                </a:cxn>
                <a:cxn ang="0">
                  <a:pos x="T2" y="T3"/>
                </a:cxn>
                <a:cxn ang="0">
                  <a:pos x="T4" y="T5"/>
                </a:cxn>
                <a:cxn ang="0">
                  <a:pos x="T6" y="T7"/>
                </a:cxn>
                <a:cxn ang="0">
                  <a:pos x="T8" y="T9"/>
                </a:cxn>
                <a:cxn ang="0">
                  <a:pos x="T10" y="T11"/>
                </a:cxn>
                <a:cxn ang="0">
                  <a:pos x="T12" y="T13"/>
                </a:cxn>
              </a:cxnLst>
              <a:rect l="0" t="0" r="r" b="b"/>
              <a:pathLst>
                <a:path w="8" h="24">
                  <a:moveTo>
                    <a:pt x="4" y="0"/>
                  </a:moveTo>
                  <a:cubicBezTo>
                    <a:pt x="2" y="0"/>
                    <a:pt x="0" y="2"/>
                    <a:pt x="0" y="4"/>
                  </a:cubicBezTo>
                  <a:cubicBezTo>
                    <a:pt x="0" y="20"/>
                    <a:pt x="0" y="20"/>
                    <a:pt x="0" y="20"/>
                  </a:cubicBezTo>
                  <a:cubicBezTo>
                    <a:pt x="0" y="22"/>
                    <a:pt x="2" y="24"/>
                    <a:pt x="4" y="24"/>
                  </a:cubicBezTo>
                  <a:cubicBezTo>
                    <a:pt x="6" y="24"/>
                    <a:pt x="8" y="22"/>
                    <a:pt x="8" y="20"/>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5">
              <a:extLst>
                <a:ext uri="{FF2B5EF4-FFF2-40B4-BE49-F238E27FC236}">
                  <a16:creationId xmlns:a16="http://schemas.microsoft.com/office/drawing/2014/main" id="{7F7FEECD-1047-180F-3F9F-015ADE05B6EE}"/>
                </a:ext>
              </a:extLst>
            </p:cNvPr>
            <p:cNvSpPr>
              <a:spLocks/>
            </p:cNvSpPr>
            <p:nvPr/>
          </p:nvSpPr>
          <p:spPr bwMode="auto">
            <a:xfrm>
              <a:off x="3240088" y="4383088"/>
              <a:ext cx="30163" cy="74613"/>
            </a:xfrm>
            <a:custGeom>
              <a:avLst/>
              <a:gdLst>
                <a:gd name="T0" fmla="*/ 4 w 8"/>
                <a:gd name="T1" fmla="*/ 0 h 20"/>
                <a:gd name="T2" fmla="*/ 0 w 8"/>
                <a:gd name="T3" fmla="*/ 4 h 20"/>
                <a:gd name="T4" fmla="*/ 0 w 8"/>
                <a:gd name="T5" fmla="*/ 16 h 20"/>
                <a:gd name="T6" fmla="*/ 4 w 8"/>
                <a:gd name="T7" fmla="*/ 20 h 20"/>
                <a:gd name="T8" fmla="*/ 8 w 8"/>
                <a:gd name="T9" fmla="*/ 16 h 20"/>
                <a:gd name="T10" fmla="*/ 8 w 8"/>
                <a:gd name="T11" fmla="*/ 4 h 20"/>
                <a:gd name="T12" fmla="*/ 4 w 8"/>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8" h="20">
                  <a:moveTo>
                    <a:pt x="4" y="0"/>
                  </a:moveTo>
                  <a:cubicBezTo>
                    <a:pt x="2" y="0"/>
                    <a:pt x="0" y="2"/>
                    <a:pt x="0" y="4"/>
                  </a:cubicBezTo>
                  <a:cubicBezTo>
                    <a:pt x="0" y="16"/>
                    <a:pt x="0" y="16"/>
                    <a:pt x="0" y="16"/>
                  </a:cubicBezTo>
                  <a:cubicBezTo>
                    <a:pt x="0" y="18"/>
                    <a:pt x="2" y="20"/>
                    <a:pt x="4" y="20"/>
                  </a:cubicBezTo>
                  <a:cubicBezTo>
                    <a:pt x="6" y="20"/>
                    <a:pt x="8" y="18"/>
                    <a:pt x="8" y="1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6">
              <a:extLst>
                <a:ext uri="{FF2B5EF4-FFF2-40B4-BE49-F238E27FC236}">
                  <a16:creationId xmlns:a16="http://schemas.microsoft.com/office/drawing/2014/main" id="{E9AAA408-2008-9200-8F15-58415E569DD2}"/>
                </a:ext>
              </a:extLst>
            </p:cNvPr>
            <p:cNvSpPr>
              <a:spLocks/>
            </p:cNvSpPr>
            <p:nvPr/>
          </p:nvSpPr>
          <p:spPr bwMode="auto">
            <a:xfrm>
              <a:off x="3240088" y="4330700"/>
              <a:ext cx="30163" cy="38100"/>
            </a:xfrm>
            <a:custGeom>
              <a:avLst/>
              <a:gdLst>
                <a:gd name="T0" fmla="*/ 4 w 8"/>
                <a:gd name="T1" fmla="*/ 0 h 10"/>
                <a:gd name="T2" fmla="*/ 0 w 8"/>
                <a:gd name="T3" fmla="*/ 4 h 10"/>
                <a:gd name="T4" fmla="*/ 0 w 8"/>
                <a:gd name="T5" fmla="*/ 6 h 10"/>
                <a:gd name="T6" fmla="*/ 4 w 8"/>
                <a:gd name="T7" fmla="*/ 10 h 10"/>
                <a:gd name="T8" fmla="*/ 8 w 8"/>
                <a:gd name="T9" fmla="*/ 6 h 10"/>
                <a:gd name="T10" fmla="*/ 8 w 8"/>
                <a:gd name="T11" fmla="*/ 4 h 10"/>
                <a:gd name="T12" fmla="*/ 4 w 8"/>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4" y="0"/>
                  </a:moveTo>
                  <a:cubicBezTo>
                    <a:pt x="2" y="0"/>
                    <a:pt x="0" y="2"/>
                    <a:pt x="0" y="4"/>
                  </a:cubicBezTo>
                  <a:cubicBezTo>
                    <a:pt x="0" y="6"/>
                    <a:pt x="0" y="6"/>
                    <a:pt x="0" y="6"/>
                  </a:cubicBezTo>
                  <a:cubicBezTo>
                    <a:pt x="0" y="8"/>
                    <a:pt x="2" y="10"/>
                    <a:pt x="4" y="10"/>
                  </a:cubicBezTo>
                  <a:cubicBezTo>
                    <a:pt x="6" y="10"/>
                    <a:pt x="8" y="8"/>
                    <a:pt x="8" y="6"/>
                  </a:cubicBezTo>
                  <a:cubicBezTo>
                    <a:pt x="8" y="4"/>
                    <a:pt x="8" y="4"/>
                    <a:pt x="8" y="4"/>
                  </a:cubicBezTo>
                  <a:cubicBezTo>
                    <a:pt x="8" y="2"/>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4" name="TextBox 33">
            <a:extLst>
              <a:ext uri="{FF2B5EF4-FFF2-40B4-BE49-F238E27FC236}">
                <a16:creationId xmlns:a16="http://schemas.microsoft.com/office/drawing/2014/main" id="{37222A97-86E7-83F4-BFFA-296F8FDCD610}"/>
              </a:ext>
            </a:extLst>
          </p:cNvPr>
          <p:cNvSpPr txBox="1"/>
          <p:nvPr/>
        </p:nvSpPr>
        <p:spPr>
          <a:xfrm>
            <a:off x="5527040" y="162560"/>
            <a:ext cx="6265091" cy="6370975"/>
          </a:xfrm>
          <a:prstGeom prst="rect">
            <a:avLst/>
          </a:prstGeom>
          <a:noFill/>
        </p:spPr>
        <p:txBody>
          <a:bodyPr wrap="square" rtlCol="0">
            <a:spAutoFit/>
          </a:bodyPr>
          <a:lstStyle/>
          <a:p>
            <a:pPr marL="342900" indent="-342900" algn="l">
              <a:buFont typeface="Wingdings" panose="05000000000000000000" pitchFamily="2" charset="2"/>
              <a:buChar char="q"/>
            </a:pPr>
            <a:r>
              <a:rPr lang="en-US" sz="2400" b="0" i="0" dirty="0">
                <a:effectLst/>
                <a:latin typeface="Söhne"/>
              </a:rPr>
              <a:t>Before the capacitor of IC2 fully discharges, the voltage across the capacitor of IC1 (corresponding to the red LED) reaches 2/3rds of the supply voltage.</a:t>
            </a:r>
          </a:p>
          <a:p>
            <a:pPr algn="l"/>
            <a:endParaRPr lang="en-US" sz="2400" b="0" i="0" dirty="0">
              <a:effectLst/>
              <a:latin typeface="Söhne"/>
            </a:endParaRPr>
          </a:p>
          <a:p>
            <a:pPr marL="342900" indent="-342900" algn="l">
              <a:buFont typeface="Wingdings" panose="05000000000000000000" pitchFamily="2" charset="2"/>
              <a:buChar char="q"/>
            </a:pPr>
            <a:r>
              <a:rPr lang="en-US" sz="2400" b="0" i="0" dirty="0">
                <a:effectLst/>
                <a:latin typeface="Söhne"/>
              </a:rPr>
              <a:t>The output of IC1 turns OFF, turning off the red LED corresponding to IC1.</a:t>
            </a:r>
          </a:p>
          <a:p>
            <a:pPr algn="l"/>
            <a:endParaRPr lang="en-US" sz="2400" dirty="0">
              <a:latin typeface="Söhne"/>
            </a:endParaRPr>
          </a:p>
          <a:p>
            <a:pPr marL="342900" indent="-342900" algn="l">
              <a:buFont typeface="Wingdings" panose="05000000000000000000" pitchFamily="2" charset="2"/>
              <a:buChar char="q"/>
            </a:pPr>
            <a:r>
              <a:rPr lang="en-US" sz="2400" b="0" i="0" dirty="0">
                <a:effectLst/>
                <a:latin typeface="Söhne"/>
              </a:rPr>
              <a:t>The yellow LED (corresponding to IC2) turns OFF as a result of the output of IC1 turning OFF.</a:t>
            </a:r>
          </a:p>
          <a:p>
            <a:pPr algn="l"/>
            <a:endParaRPr lang="en-US" sz="2400" b="0" i="0" dirty="0">
              <a:effectLst/>
              <a:latin typeface="Söhne"/>
            </a:endParaRPr>
          </a:p>
          <a:p>
            <a:pPr marL="342900" indent="-342900" algn="l">
              <a:buFont typeface="Wingdings" panose="05000000000000000000" pitchFamily="2" charset="2"/>
              <a:buChar char="q"/>
            </a:pPr>
            <a:r>
              <a:rPr lang="en-US" sz="2400" b="0" i="0" dirty="0">
                <a:effectLst/>
                <a:latin typeface="Söhne"/>
              </a:rPr>
              <a:t>Simultaneously, the green LED (corresponding to IC2) turns ON because the output of IC2 is now in a high state.</a:t>
            </a:r>
          </a:p>
          <a:p>
            <a:pPr algn="l"/>
            <a:endParaRPr lang="en-US" sz="2400" b="0" i="0" dirty="0">
              <a:solidFill>
                <a:schemeClr val="tx1">
                  <a:lumMod val="95000"/>
                </a:schemeClr>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solidFill>
                  <a:schemeClr val="tx1">
                    <a:lumMod val="95000"/>
                  </a:schemeClr>
                </a:solidFill>
                <a:effectLst/>
                <a:latin typeface="Calibri" panose="020F0502020204030204" pitchFamily="34" charset="0"/>
                <a:ea typeface="Calibri" panose="020F0502020204030204" pitchFamily="34" charset="0"/>
                <a:cs typeface="Calibri" panose="020F0502020204030204" pitchFamily="34" charset="0"/>
              </a:rPr>
              <a:t>This cycle repeats again and again</a:t>
            </a:r>
          </a:p>
        </p:txBody>
      </p:sp>
      <p:sp>
        <p:nvSpPr>
          <p:cNvPr id="35" name="Arrow: Right 34">
            <a:extLst>
              <a:ext uri="{FF2B5EF4-FFF2-40B4-BE49-F238E27FC236}">
                <a16:creationId xmlns:a16="http://schemas.microsoft.com/office/drawing/2014/main" id="{96467DD0-AA56-C96D-2BB6-8D67AC95FEBF}"/>
              </a:ext>
            </a:extLst>
          </p:cNvPr>
          <p:cNvSpPr/>
          <p:nvPr/>
        </p:nvSpPr>
        <p:spPr>
          <a:xfrm>
            <a:off x="1237100" y="2985868"/>
            <a:ext cx="470883" cy="346076"/>
          </a:xfrm>
          <a:prstGeom prst="rightArrow">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Arrow: Right 35">
            <a:extLst>
              <a:ext uri="{FF2B5EF4-FFF2-40B4-BE49-F238E27FC236}">
                <a16:creationId xmlns:a16="http://schemas.microsoft.com/office/drawing/2014/main" id="{75CFE23E-B305-C187-A4E6-4E5EDC77D811}"/>
              </a:ext>
            </a:extLst>
          </p:cNvPr>
          <p:cNvSpPr/>
          <p:nvPr/>
        </p:nvSpPr>
        <p:spPr>
          <a:xfrm>
            <a:off x="2496940" y="2975708"/>
            <a:ext cx="470883" cy="346076"/>
          </a:xfrm>
          <a:prstGeom prst="rightArrow">
            <a:avLst/>
          </a:prstGeom>
          <a:solidFill>
            <a:schemeClr val="bg1">
              <a:lumMod val="95000"/>
              <a:lumOff val="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682899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0E549-A91F-F9BF-97A9-04B97ACBCBD0}"/>
              </a:ext>
            </a:extLst>
          </p:cNvPr>
          <p:cNvSpPr>
            <a:spLocks noGrp="1"/>
          </p:cNvSpPr>
          <p:nvPr>
            <p:ph type="title"/>
          </p:nvPr>
        </p:nvSpPr>
        <p:spPr>
          <a:xfrm>
            <a:off x="3774440" y="365125"/>
            <a:ext cx="10515600" cy="1325563"/>
          </a:xfrm>
        </p:spPr>
        <p:txBody>
          <a:bodyPr/>
          <a:lstStyle/>
          <a:p>
            <a:r>
              <a:rPr lang="en-IN" dirty="0">
                <a:latin typeface="Britannic Bold" panose="020B0903060703020204" pitchFamily="34" charset="0"/>
              </a:rPr>
              <a:t>CONCLUSION:</a:t>
            </a:r>
          </a:p>
        </p:txBody>
      </p:sp>
      <p:sp>
        <p:nvSpPr>
          <p:cNvPr id="4" name="Slide Number Placeholder 3">
            <a:extLst>
              <a:ext uri="{FF2B5EF4-FFF2-40B4-BE49-F238E27FC236}">
                <a16:creationId xmlns:a16="http://schemas.microsoft.com/office/drawing/2014/main" id="{3B3E8C24-4A3E-CE9E-E8C2-C4C938201854}"/>
              </a:ext>
            </a:extLst>
          </p:cNvPr>
          <p:cNvSpPr>
            <a:spLocks noGrp="1"/>
          </p:cNvSpPr>
          <p:nvPr>
            <p:ph type="sldNum" sz="quarter" idx="12"/>
          </p:nvPr>
        </p:nvSpPr>
        <p:spPr/>
        <p:txBody>
          <a:bodyPr/>
          <a:lstStyle/>
          <a:p>
            <a:fld id="{981C8E42-6290-4433-BBFA-A77A6BDE386C}" type="slidenum">
              <a:rPr lang="en-US" smtClean="0"/>
              <a:pPr/>
              <a:t>16</a:t>
            </a:fld>
            <a:endParaRPr lang="en-US"/>
          </a:p>
        </p:txBody>
      </p:sp>
      <p:sp>
        <p:nvSpPr>
          <p:cNvPr id="9" name="TextBox 8">
            <a:extLst>
              <a:ext uri="{FF2B5EF4-FFF2-40B4-BE49-F238E27FC236}">
                <a16:creationId xmlns:a16="http://schemas.microsoft.com/office/drawing/2014/main" id="{C2CFB514-8B60-9764-A877-79B168260E51}"/>
              </a:ext>
            </a:extLst>
          </p:cNvPr>
          <p:cNvSpPr txBox="1"/>
          <p:nvPr/>
        </p:nvSpPr>
        <p:spPr>
          <a:xfrm>
            <a:off x="599440" y="2113280"/>
            <a:ext cx="11054080" cy="3785652"/>
          </a:xfrm>
          <a:prstGeom prst="rect">
            <a:avLst/>
          </a:prstGeom>
          <a:noFill/>
        </p:spPr>
        <p:txBody>
          <a:bodyPr wrap="square" rtlCol="0">
            <a:spAutoFit/>
          </a:bodyPr>
          <a:lstStyle/>
          <a:p>
            <a:pPr marL="342900" indent="-342900" algn="l">
              <a:buFont typeface="Wingdings" panose="05000000000000000000" pitchFamily="2" charset="2"/>
              <a:buChar char="q"/>
            </a:pPr>
            <a:r>
              <a:rPr lang="en-US" sz="2400" b="0" i="0" dirty="0">
                <a:effectLst/>
                <a:latin typeface="Calibri" panose="020F0502020204030204" pitchFamily="34" charset="0"/>
                <a:ea typeface="Calibri" panose="020F0502020204030204" pitchFamily="34" charset="0"/>
                <a:cs typeface="Calibri" panose="020F0502020204030204" pitchFamily="34" charset="0"/>
              </a:rPr>
              <a:t>The 555 timer's role in traffic signal control not only exemplifies its electronic prowess but also underscores its practical impact on urban infrastructure. By providing an efficient means to regulate traffic flow, the 555 timer contributes significantly to the safety, organization, and overall functionality of transportation systems.</a:t>
            </a:r>
          </a:p>
          <a:p>
            <a:pPr marL="342900" indent="-342900" algn="l">
              <a:buFont typeface="Wingdings" panose="05000000000000000000" pitchFamily="2" charset="2"/>
              <a:buChar char="q"/>
            </a:pPr>
            <a:endParaRPr lang="en-US" sz="24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effectLst/>
                <a:latin typeface="Calibri" panose="020F0502020204030204" pitchFamily="34" charset="0"/>
                <a:ea typeface="Calibri" panose="020F0502020204030204" pitchFamily="34" charset="0"/>
                <a:cs typeface="Calibri" panose="020F0502020204030204" pitchFamily="34" charset="0"/>
              </a:rPr>
              <a:t>As technology advances, the 555 timer remains a timeless and reliable component, demonstrating its versatility across a myriad of applications. From waveform generation to traffic signal control, the 555 timer continues to play a vital role in shaping the landscape of electronic design.</a:t>
            </a:r>
          </a:p>
        </p:txBody>
      </p:sp>
    </p:spTree>
    <p:extLst>
      <p:ext uri="{BB962C8B-B14F-4D97-AF65-F5344CB8AC3E}">
        <p14:creationId xmlns:p14="http://schemas.microsoft.com/office/powerpoint/2010/main" val="1031701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714A87C3-3EFB-4722-BF0D-17138DEB6B2B}"/>
              </a:ext>
            </a:extLst>
          </p:cNvPr>
          <p:cNvGrpSpPr/>
          <p:nvPr/>
        </p:nvGrpSpPr>
        <p:grpSpPr>
          <a:xfrm>
            <a:off x="71120" y="4826939"/>
            <a:ext cx="12192000" cy="1909138"/>
            <a:chOff x="0" y="4948862"/>
            <a:chExt cx="12192000" cy="1909138"/>
          </a:xfrm>
        </p:grpSpPr>
        <p:sp>
          <p:nvSpPr>
            <p:cNvPr id="83" name="Freeform: Shape 82">
              <a:extLst>
                <a:ext uri="{FF2B5EF4-FFF2-40B4-BE49-F238E27FC236}">
                  <a16:creationId xmlns:a16="http://schemas.microsoft.com/office/drawing/2014/main" id="{EC99197A-1F6B-4498-BD1A-1E735D7E4EB6}"/>
                </a:ext>
              </a:extLst>
            </p:cNvPr>
            <p:cNvSpPr/>
            <p:nvPr/>
          </p:nvSpPr>
          <p:spPr>
            <a:xfrm>
              <a:off x="0" y="4948862"/>
              <a:ext cx="12192000" cy="1909138"/>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E8F1F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4" name="Freeform: Shape 83">
              <a:extLst>
                <a:ext uri="{FF2B5EF4-FFF2-40B4-BE49-F238E27FC236}">
                  <a16:creationId xmlns:a16="http://schemas.microsoft.com/office/drawing/2014/main" id="{F9C80C8E-5A49-482B-8FB1-2FEACFCA5ACA}"/>
                </a:ext>
              </a:extLst>
            </p:cNvPr>
            <p:cNvSpPr/>
            <p:nvPr/>
          </p:nvSpPr>
          <p:spPr>
            <a:xfrm>
              <a:off x="0" y="5563852"/>
              <a:ext cx="12192000" cy="1294147"/>
            </a:xfrm>
            <a:custGeom>
              <a:avLst/>
              <a:gdLst>
                <a:gd name="connsiteX0" fmla="*/ 0 w 12192000"/>
                <a:gd name="connsiteY0" fmla="*/ 0 h 1909138"/>
                <a:gd name="connsiteX1" fmla="*/ 227719 w 12192000"/>
                <a:gd name="connsiteY1" fmla="*/ 142350 h 1909138"/>
                <a:gd name="connsiteX2" fmla="*/ 6096001 w 12192000"/>
                <a:gd name="connsiteY2" fmla="*/ 1628919 h 1909138"/>
                <a:gd name="connsiteX3" fmla="*/ 11964283 w 12192000"/>
                <a:gd name="connsiteY3" fmla="*/ 142350 h 1909138"/>
                <a:gd name="connsiteX4" fmla="*/ 12192000 w 12192000"/>
                <a:gd name="connsiteY4" fmla="*/ 1 h 1909138"/>
                <a:gd name="connsiteX5" fmla="*/ 12192000 w 12192000"/>
                <a:gd name="connsiteY5" fmla="*/ 1909138 h 1909138"/>
                <a:gd name="connsiteX6" fmla="*/ 0 w 12192000"/>
                <a:gd name="connsiteY6" fmla="*/ 1909138 h 1909138"/>
                <a:gd name="connsiteX7" fmla="*/ 0 w 12192000"/>
                <a:gd name="connsiteY7" fmla="*/ 0 h 190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909138">
                  <a:moveTo>
                    <a:pt x="0" y="0"/>
                  </a:moveTo>
                  <a:lnTo>
                    <a:pt x="227719" y="142350"/>
                  </a:lnTo>
                  <a:cubicBezTo>
                    <a:pt x="1777640" y="1065981"/>
                    <a:pt x="3836554" y="1628919"/>
                    <a:pt x="6096001" y="1628919"/>
                  </a:cubicBezTo>
                  <a:cubicBezTo>
                    <a:pt x="8355448" y="1628919"/>
                    <a:pt x="10414362" y="1065981"/>
                    <a:pt x="11964283" y="142350"/>
                  </a:cubicBezTo>
                  <a:lnTo>
                    <a:pt x="12192000" y="1"/>
                  </a:lnTo>
                  <a:lnTo>
                    <a:pt x="12192000" y="1909138"/>
                  </a:lnTo>
                  <a:lnTo>
                    <a:pt x="0" y="1909138"/>
                  </a:lnTo>
                  <a:lnTo>
                    <a:pt x="0" y="0"/>
                  </a:lnTo>
                  <a:close/>
                </a:path>
              </a:pathLst>
            </a:custGeom>
            <a:solidFill>
              <a:srgbClr val="7AC2F9">
                <a:alpha val="11000"/>
              </a:srgb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 name="Rectangle 29">
            <a:extLst>
              <a:ext uri="{FF2B5EF4-FFF2-40B4-BE49-F238E27FC236}">
                <a16:creationId xmlns:a16="http://schemas.microsoft.com/office/drawing/2014/main" id="{F9DB0E3E-CCE8-3B4A-538B-58B0B466D6E5}"/>
              </a:ext>
            </a:extLst>
          </p:cNvPr>
          <p:cNvSpPr/>
          <p:nvPr/>
        </p:nvSpPr>
        <p:spPr>
          <a:xfrm>
            <a:off x="764888" y="-1"/>
            <a:ext cx="709955" cy="6858001"/>
          </a:xfrm>
          <a:prstGeom prst="rect">
            <a:avLst/>
          </a:prstGeom>
          <a:gradFill>
            <a:gsLst>
              <a:gs pos="100000">
                <a:srgbClr val="C9C409"/>
              </a:gs>
              <a:gs pos="0">
                <a:srgbClr val="F8F567"/>
              </a:gs>
            </a:gsLst>
            <a:lin ang="4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extBox 1">
            <a:extLst>
              <a:ext uri="{FF2B5EF4-FFF2-40B4-BE49-F238E27FC236}">
                <a16:creationId xmlns:a16="http://schemas.microsoft.com/office/drawing/2014/main" id="{A0D360A9-5051-C1BE-D28D-7092827E5A88}"/>
              </a:ext>
            </a:extLst>
          </p:cNvPr>
          <p:cNvSpPr txBox="1"/>
          <p:nvPr/>
        </p:nvSpPr>
        <p:spPr>
          <a:xfrm>
            <a:off x="2763520" y="995680"/>
            <a:ext cx="6888480" cy="3785652"/>
          </a:xfrm>
          <a:prstGeom prst="rect">
            <a:avLst/>
          </a:prstGeom>
          <a:noFill/>
        </p:spPr>
        <p:txBody>
          <a:bodyPr wrap="square" rtlCol="0">
            <a:spAutoFit/>
          </a:bodyPr>
          <a:lstStyle/>
          <a:p>
            <a:pPr algn="ctr"/>
            <a:r>
              <a:rPr lang="en-IN" sz="2400" dirty="0">
                <a:latin typeface="Arial Rounded MT Bold" panose="020F0704030504030204" pitchFamily="34" charset="0"/>
              </a:rPr>
              <a:t>SUBMITTED BY:</a:t>
            </a:r>
          </a:p>
          <a:p>
            <a:pPr algn="ctr"/>
            <a:endParaRPr lang="en-IN" sz="2400" dirty="0">
              <a:latin typeface="Arial Rounded MT Bold" panose="020F0704030504030204" pitchFamily="34" charset="0"/>
            </a:endParaRPr>
          </a:p>
          <a:p>
            <a:pPr algn="ctr"/>
            <a:r>
              <a:rPr lang="en-IN" sz="2400" dirty="0">
                <a:latin typeface="Arial Rounded MT Bold" panose="020F0704030504030204" pitchFamily="34" charset="0"/>
              </a:rPr>
              <a:t>Y.RISHI   -  22EEB053</a:t>
            </a:r>
          </a:p>
          <a:p>
            <a:pPr algn="ctr"/>
            <a:endParaRPr lang="en-IN" sz="2400" dirty="0">
              <a:latin typeface="Arial Rounded MT Bold" panose="020F0704030504030204" pitchFamily="34" charset="0"/>
            </a:endParaRPr>
          </a:p>
          <a:p>
            <a:pPr algn="ctr"/>
            <a:r>
              <a:rPr lang="en-IN" sz="2400" dirty="0">
                <a:latin typeface="Arial Rounded MT Bold" panose="020F0704030504030204" pitchFamily="34" charset="0"/>
              </a:rPr>
              <a:t>               A.AKHIL SAGAR- 22EEB0B38</a:t>
            </a:r>
          </a:p>
          <a:p>
            <a:pPr algn="ctr"/>
            <a:endParaRPr lang="en-IN" sz="2400" dirty="0">
              <a:latin typeface="Arial Rounded MT Bold" panose="020F0704030504030204" pitchFamily="34" charset="0"/>
            </a:endParaRPr>
          </a:p>
          <a:p>
            <a:pPr algn="ctr"/>
            <a:r>
              <a:rPr lang="en-IN" sz="2400" dirty="0">
                <a:latin typeface="Arial Rounded MT Bold" panose="020F0704030504030204" pitchFamily="34" charset="0"/>
              </a:rPr>
              <a:t>  T.LIKHITH-22EEB0B37</a:t>
            </a:r>
          </a:p>
          <a:p>
            <a:endParaRPr lang="en-IN" dirty="0"/>
          </a:p>
          <a:p>
            <a:endParaRPr lang="en-IN" dirty="0"/>
          </a:p>
          <a:p>
            <a:endParaRPr lang="en-IN" dirty="0"/>
          </a:p>
          <a:p>
            <a:endParaRPr lang="en-IN" dirty="0"/>
          </a:p>
        </p:txBody>
      </p:sp>
    </p:spTree>
    <p:extLst>
      <p:ext uri="{BB962C8B-B14F-4D97-AF65-F5344CB8AC3E}">
        <p14:creationId xmlns:p14="http://schemas.microsoft.com/office/powerpoint/2010/main" val="1173199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EB9A5-2A1F-AABA-10B9-50E61DB58C0C}"/>
              </a:ext>
            </a:extLst>
          </p:cNvPr>
          <p:cNvSpPr>
            <a:spLocks noGrp="1"/>
          </p:cNvSpPr>
          <p:nvPr>
            <p:ph type="title"/>
          </p:nvPr>
        </p:nvSpPr>
        <p:spPr>
          <a:xfrm>
            <a:off x="838200" y="2651125"/>
            <a:ext cx="10515600" cy="1325563"/>
          </a:xfrm>
        </p:spPr>
        <p:txBody>
          <a:bodyPr>
            <a:noAutofit/>
          </a:bodyPr>
          <a:lstStyle/>
          <a:p>
            <a:pPr algn="ctr"/>
            <a:r>
              <a:rPr lang="en-IN" sz="9600" dirty="0">
                <a:latin typeface="Britannic Bold" panose="020B0903060703020204" pitchFamily="34" charset="0"/>
              </a:rPr>
              <a:t>THANK </a:t>
            </a:r>
            <a:br>
              <a:rPr lang="en-IN" sz="9600" dirty="0">
                <a:latin typeface="Britannic Bold" panose="020B0903060703020204" pitchFamily="34" charset="0"/>
              </a:rPr>
            </a:br>
            <a:r>
              <a:rPr lang="en-IN" sz="9600" dirty="0">
                <a:latin typeface="Britannic Bold" panose="020B0903060703020204" pitchFamily="34" charset="0"/>
              </a:rPr>
              <a:t>YOU</a:t>
            </a:r>
          </a:p>
        </p:txBody>
      </p:sp>
      <p:sp>
        <p:nvSpPr>
          <p:cNvPr id="4" name="Slide Number Placeholder 3">
            <a:extLst>
              <a:ext uri="{FF2B5EF4-FFF2-40B4-BE49-F238E27FC236}">
                <a16:creationId xmlns:a16="http://schemas.microsoft.com/office/drawing/2014/main" id="{5A3D88BA-729A-9FD2-9301-F59438C75802}"/>
              </a:ext>
            </a:extLst>
          </p:cNvPr>
          <p:cNvSpPr>
            <a:spLocks noGrp="1"/>
          </p:cNvSpPr>
          <p:nvPr>
            <p:ph type="sldNum" sz="quarter" idx="12"/>
          </p:nvPr>
        </p:nvSpPr>
        <p:spPr/>
        <p:txBody>
          <a:bodyPr/>
          <a:lstStyle/>
          <a:p>
            <a:fld id="{981C8E42-6290-4433-BBFA-A77A6BDE386C}" type="slidenum">
              <a:rPr lang="en-US" smtClean="0"/>
              <a:pPr/>
              <a:t>18</a:t>
            </a:fld>
            <a:endParaRPr lang="en-US"/>
          </a:p>
        </p:txBody>
      </p:sp>
    </p:spTree>
    <p:extLst>
      <p:ext uri="{BB962C8B-B14F-4D97-AF65-F5344CB8AC3E}">
        <p14:creationId xmlns:p14="http://schemas.microsoft.com/office/powerpoint/2010/main" val="3970807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2DE0EA5-5037-9134-B64D-87D6941E0B6A}"/>
              </a:ext>
            </a:extLst>
          </p:cNvPr>
          <p:cNvSpPr>
            <a:spLocks noGrp="1"/>
          </p:cNvSpPr>
          <p:nvPr>
            <p:ph type="sldNum" sz="quarter" idx="12"/>
          </p:nvPr>
        </p:nvSpPr>
        <p:spPr/>
        <p:txBody>
          <a:bodyPr/>
          <a:lstStyle/>
          <a:p>
            <a:fld id="{981C8E42-6290-4433-BBFA-A77A6BDE386C}" type="slidenum">
              <a:rPr lang="en-US" smtClean="0"/>
              <a:t>2</a:t>
            </a:fld>
            <a:endParaRPr lang="en-US"/>
          </a:p>
        </p:txBody>
      </p:sp>
      <p:sp>
        <p:nvSpPr>
          <p:cNvPr id="3" name="TextBox 2">
            <a:extLst>
              <a:ext uri="{FF2B5EF4-FFF2-40B4-BE49-F238E27FC236}">
                <a16:creationId xmlns:a16="http://schemas.microsoft.com/office/drawing/2014/main" id="{EDC2B720-766A-B05D-286F-FCDFBFD84D30}"/>
              </a:ext>
            </a:extLst>
          </p:cNvPr>
          <p:cNvSpPr txBox="1"/>
          <p:nvPr/>
        </p:nvSpPr>
        <p:spPr>
          <a:xfrm>
            <a:off x="4572001" y="277263"/>
            <a:ext cx="5627914" cy="707886"/>
          </a:xfrm>
          <a:prstGeom prst="rect">
            <a:avLst/>
          </a:prstGeom>
          <a:noFill/>
        </p:spPr>
        <p:txBody>
          <a:bodyPr wrap="square" rtlCol="0">
            <a:spAutoFit/>
          </a:bodyPr>
          <a:lstStyle/>
          <a:p>
            <a:r>
              <a:rPr lang="en-IN" sz="4000" dirty="0">
                <a:latin typeface="Britannic Bold" panose="020B0903060703020204" pitchFamily="34" charset="0"/>
              </a:rPr>
              <a:t>ABSTRACT</a:t>
            </a:r>
          </a:p>
        </p:txBody>
      </p:sp>
      <p:sp>
        <p:nvSpPr>
          <p:cNvPr id="4" name="TextBox 3">
            <a:extLst>
              <a:ext uri="{FF2B5EF4-FFF2-40B4-BE49-F238E27FC236}">
                <a16:creationId xmlns:a16="http://schemas.microsoft.com/office/drawing/2014/main" id="{5C87F894-8CD6-49EA-04D9-0693EB46C680}"/>
              </a:ext>
            </a:extLst>
          </p:cNvPr>
          <p:cNvSpPr txBox="1"/>
          <p:nvPr/>
        </p:nvSpPr>
        <p:spPr>
          <a:xfrm>
            <a:off x="1910807" y="1742444"/>
            <a:ext cx="8773885" cy="3970318"/>
          </a:xfrm>
          <a:prstGeom prst="rect">
            <a:avLst/>
          </a:prstGeom>
          <a:noFill/>
        </p:spPr>
        <p:txBody>
          <a:bodyPr wrap="square" rtlCol="0">
            <a:spAutoFit/>
          </a:bodyPr>
          <a:lstStyle/>
          <a:p>
            <a:pPr algn="ctr"/>
            <a:r>
              <a:rPr lang="en-US" sz="28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 utilization of a 555 timer integrated circuit (IC) in traffic signal control circuits offers an effective and versatile solution for managing vehicular and pedestrian traffic at intersections. This project explores the implementation of a traffic signal system using the 555 timer IC, a classic component known for its simplicity and adaptability in timing applications. The project's primary focus is on creating a functional, yet educational, traffic light control system.</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4984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tall building&#10;&#10;Description automatically generated">
            <a:extLst>
              <a:ext uri="{FF2B5EF4-FFF2-40B4-BE49-F238E27FC236}">
                <a16:creationId xmlns:a16="http://schemas.microsoft.com/office/drawing/2014/main" id="{E3B6C4C3-4078-4728-A0FF-68BF4E6BF0C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462630" cy="6858000"/>
          </a:xfrm>
          <a:custGeom>
            <a:avLst/>
            <a:gdLst>
              <a:gd name="connsiteX0" fmla="*/ 0 w 5462630"/>
              <a:gd name="connsiteY0" fmla="*/ 0 h 6858000"/>
              <a:gd name="connsiteX1" fmla="*/ 5462630 w 5462630"/>
              <a:gd name="connsiteY1" fmla="*/ 0 h 6858000"/>
              <a:gd name="connsiteX2" fmla="*/ 5432400 w 5462630"/>
              <a:gd name="connsiteY2" fmla="*/ 28290 h 6858000"/>
              <a:gd name="connsiteX3" fmla="*/ 4140200 w 5462630"/>
              <a:gd name="connsiteY3" fmla="*/ 1765300 h 6858000"/>
              <a:gd name="connsiteX4" fmla="*/ 5338085 w 5462630"/>
              <a:gd name="connsiteY4" fmla="*/ 6761492 h 6858000"/>
              <a:gd name="connsiteX5" fmla="*/ 5325747 w 5462630"/>
              <a:gd name="connsiteY5" fmla="*/ 6858000 h 6858000"/>
              <a:gd name="connsiteX6" fmla="*/ 0 w 54626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2630" h="6858000">
                <a:moveTo>
                  <a:pt x="0" y="0"/>
                </a:moveTo>
                <a:lnTo>
                  <a:pt x="5462630" y="0"/>
                </a:lnTo>
                <a:lnTo>
                  <a:pt x="5432400" y="28290"/>
                </a:lnTo>
                <a:cubicBezTo>
                  <a:pt x="5007041" y="402034"/>
                  <a:pt x="4182534" y="946415"/>
                  <a:pt x="4140200" y="1765300"/>
                </a:cubicBezTo>
                <a:cubicBezTo>
                  <a:pt x="4083050" y="2870796"/>
                  <a:pt x="5449906" y="5403311"/>
                  <a:pt x="5338085" y="6761492"/>
                </a:cubicBezTo>
                <a:lnTo>
                  <a:pt x="5325747" y="6858000"/>
                </a:lnTo>
                <a:lnTo>
                  <a:pt x="0" y="6858000"/>
                </a:lnTo>
                <a:close/>
              </a:path>
            </a:pathLst>
          </a:custGeom>
        </p:spPr>
      </p:pic>
      <p:sp>
        <p:nvSpPr>
          <p:cNvPr id="25" name="TextBox 24">
            <a:extLst>
              <a:ext uri="{FF2B5EF4-FFF2-40B4-BE49-F238E27FC236}">
                <a16:creationId xmlns:a16="http://schemas.microsoft.com/office/drawing/2014/main" id="{A192C895-231B-444D-8903-167F34691142}"/>
              </a:ext>
            </a:extLst>
          </p:cNvPr>
          <p:cNvSpPr txBox="1"/>
          <p:nvPr/>
        </p:nvSpPr>
        <p:spPr>
          <a:xfrm>
            <a:off x="4988232" y="2071210"/>
            <a:ext cx="5816600" cy="215444"/>
          </a:xfrm>
          <a:prstGeom prst="rect">
            <a:avLst/>
          </a:prstGeom>
          <a:noFill/>
        </p:spPr>
        <p:txBody>
          <a:bodyPr wrap="square" lIns="0" tIns="0" rIns="0" bIns="0" rtlCol="0" anchor="ctr">
            <a:spAutoFit/>
          </a:bodyPr>
          <a:lstStyle/>
          <a:p>
            <a:endParaRPr lang="en-US" sz="1400" dirty="0">
              <a:latin typeface="+mj-lt"/>
              <a:cs typeface="Calibri" panose="020F0502020204030204" pitchFamily="34" charset="0"/>
            </a:endParaRPr>
          </a:p>
        </p:txBody>
      </p:sp>
      <p:sp>
        <p:nvSpPr>
          <p:cNvPr id="36" name="Freeform: Shape 35">
            <a:extLst>
              <a:ext uri="{FF2B5EF4-FFF2-40B4-BE49-F238E27FC236}">
                <a16:creationId xmlns:a16="http://schemas.microsoft.com/office/drawing/2014/main" id="{532F5AFB-AB8F-462A-8A48-740904C6E662}"/>
              </a:ext>
            </a:extLst>
          </p:cNvPr>
          <p:cNvSpPr/>
          <p:nvPr/>
        </p:nvSpPr>
        <p:spPr>
          <a:xfrm>
            <a:off x="10886" y="0"/>
            <a:ext cx="5462630" cy="6858000"/>
          </a:xfrm>
          <a:custGeom>
            <a:avLst/>
            <a:gdLst>
              <a:gd name="connsiteX0" fmla="*/ 0 w 5462630"/>
              <a:gd name="connsiteY0" fmla="*/ 0 h 6858000"/>
              <a:gd name="connsiteX1" fmla="*/ 5462630 w 5462630"/>
              <a:gd name="connsiteY1" fmla="*/ 0 h 6858000"/>
              <a:gd name="connsiteX2" fmla="*/ 5432400 w 5462630"/>
              <a:gd name="connsiteY2" fmla="*/ 28290 h 6858000"/>
              <a:gd name="connsiteX3" fmla="*/ 4140200 w 5462630"/>
              <a:gd name="connsiteY3" fmla="*/ 1765300 h 6858000"/>
              <a:gd name="connsiteX4" fmla="*/ 5338085 w 5462630"/>
              <a:gd name="connsiteY4" fmla="*/ 6761492 h 6858000"/>
              <a:gd name="connsiteX5" fmla="*/ 5325747 w 5462630"/>
              <a:gd name="connsiteY5" fmla="*/ 6858000 h 6858000"/>
              <a:gd name="connsiteX6" fmla="*/ 0 w 54626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2630" h="6858000">
                <a:moveTo>
                  <a:pt x="0" y="0"/>
                </a:moveTo>
                <a:lnTo>
                  <a:pt x="5462630" y="0"/>
                </a:lnTo>
                <a:lnTo>
                  <a:pt x="5432400" y="28290"/>
                </a:lnTo>
                <a:cubicBezTo>
                  <a:pt x="5007041" y="402034"/>
                  <a:pt x="4182534" y="946415"/>
                  <a:pt x="4140200" y="1765300"/>
                </a:cubicBezTo>
                <a:cubicBezTo>
                  <a:pt x="4083050" y="2870796"/>
                  <a:pt x="5449906" y="5403311"/>
                  <a:pt x="5338085" y="6761492"/>
                </a:cubicBezTo>
                <a:lnTo>
                  <a:pt x="5325747" y="6858000"/>
                </a:lnTo>
                <a:lnTo>
                  <a:pt x="0" y="6858000"/>
                </a:lnTo>
                <a:close/>
              </a:path>
            </a:pathLst>
          </a:cu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402775" y="348343"/>
            <a:ext cx="3984171" cy="881743"/>
          </a:xfrm>
        </p:spPr>
        <p:txBody>
          <a:bodyPr lIns="0" tIns="0" rIns="0" bIns="0">
            <a:noAutofit/>
          </a:bodyPr>
          <a:lstStyle/>
          <a:p>
            <a:pPr algn="l"/>
            <a:r>
              <a:rPr lang="en-US" sz="4400" dirty="0">
                <a:solidFill>
                  <a:schemeClr val="bg1"/>
                </a:solidFill>
                <a:latin typeface="Britannic Bold" panose="020B0903060703020204" pitchFamily="34" charset="0"/>
              </a:rPr>
              <a:t> INTRODUCTION</a:t>
            </a:r>
          </a:p>
        </p:txBody>
      </p:sp>
      <p:sp>
        <p:nvSpPr>
          <p:cNvPr id="4" name="Slide Number Placeholder 3">
            <a:extLst>
              <a:ext uri="{FF2B5EF4-FFF2-40B4-BE49-F238E27FC236}">
                <a16:creationId xmlns:a16="http://schemas.microsoft.com/office/drawing/2014/main" id="{58D11667-26D2-4C7E-B47D-0FDF979CE8FC}"/>
              </a:ext>
            </a:extLst>
          </p:cNvPr>
          <p:cNvSpPr>
            <a:spLocks noGrp="1"/>
          </p:cNvSpPr>
          <p:nvPr>
            <p:ph type="sldNum" sz="quarter" idx="12"/>
          </p:nvPr>
        </p:nvSpPr>
        <p:spPr/>
        <p:txBody>
          <a:bodyPr/>
          <a:lstStyle/>
          <a:p>
            <a:fld id="{981C8E42-6290-4433-BBFA-A77A6BDE386C}" type="slidenum">
              <a:rPr lang="en-US" smtClean="0"/>
              <a:pPr/>
              <a:t>3</a:t>
            </a:fld>
            <a:endParaRPr lang="en-US"/>
          </a:p>
        </p:txBody>
      </p:sp>
      <p:sp>
        <p:nvSpPr>
          <p:cNvPr id="23" name="Oval 22">
            <a:extLst>
              <a:ext uri="{FF2B5EF4-FFF2-40B4-BE49-F238E27FC236}">
                <a16:creationId xmlns:a16="http://schemas.microsoft.com/office/drawing/2014/main" id="{D979AEB7-E213-4232-BF18-E379F84511A6}"/>
              </a:ext>
            </a:extLst>
          </p:cNvPr>
          <p:cNvSpPr/>
          <p:nvPr/>
        </p:nvSpPr>
        <p:spPr>
          <a:xfrm>
            <a:off x="119746" y="599452"/>
            <a:ext cx="348343" cy="366750"/>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 </a:t>
            </a:r>
          </a:p>
        </p:txBody>
      </p:sp>
      <p:sp>
        <p:nvSpPr>
          <p:cNvPr id="3" name="TextBox 2">
            <a:extLst>
              <a:ext uri="{FF2B5EF4-FFF2-40B4-BE49-F238E27FC236}">
                <a16:creationId xmlns:a16="http://schemas.microsoft.com/office/drawing/2014/main" id="{13775BDB-665D-32AD-C73A-65133EF98A34}"/>
              </a:ext>
            </a:extLst>
          </p:cNvPr>
          <p:cNvSpPr txBox="1"/>
          <p:nvPr/>
        </p:nvSpPr>
        <p:spPr>
          <a:xfrm>
            <a:off x="5492406" y="1765343"/>
            <a:ext cx="6479882" cy="3416320"/>
          </a:xfrm>
          <a:prstGeom prst="rect">
            <a:avLst/>
          </a:prstGeom>
          <a:noFill/>
        </p:spPr>
        <p:txBody>
          <a:bodyPr wrap="square" rtlCol="0">
            <a:spAutoFit/>
          </a:bodyPr>
          <a:lstStyle/>
          <a:p>
            <a:pPr algn="just"/>
            <a:r>
              <a:rPr lang="en-US" sz="2400" b="0" i="0" dirty="0">
                <a:solidFill>
                  <a:srgbClr val="ECECF1"/>
                </a:solidFill>
                <a:effectLst/>
                <a:latin typeface="Calibri Light" panose="020F0302020204030204" pitchFamily="34" charset="0"/>
                <a:ea typeface="Calibri Light" panose="020F0302020204030204" pitchFamily="34" charset="0"/>
                <a:cs typeface="Calibri Light" panose="020F0302020204030204" pitchFamily="34" charset="0"/>
              </a:rPr>
              <a:t>Traffic lights are crucial elements of urban and suburban transportation systems, serving as visual signals to regulate the flow of vehicular and pedestrians. Traffic lights are a fundamental part of modern transportation infrastructure, playing a crucial role in maintaining order and safety on the roads. Advances in technology continue to refine their effectiveness and efficiency in managing increasingly complex traffic scenarios.</a:t>
            </a:r>
            <a:endParaRPr lang="en-IN" sz="2400" dirty="0">
              <a:solidFill>
                <a:schemeClr val="tx1">
                  <a:lumMod val="95000"/>
                </a:schemeClr>
              </a:solidFill>
              <a:latin typeface="Calibri Light" panose="020F0302020204030204" pitchFamily="34" charset="0"/>
              <a:ea typeface="Calibri Light" panose="020F0302020204030204" pitchFamily="34" charset="0"/>
              <a:cs typeface="Calibri Light" panose="020F0302020204030204" pitchFamily="34" charset="0"/>
            </a:endParaRPr>
          </a:p>
        </p:txBody>
      </p:sp>
      <p:grpSp>
        <p:nvGrpSpPr>
          <p:cNvPr id="12" name="Group 11">
            <a:extLst>
              <a:ext uri="{FF2B5EF4-FFF2-40B4-BE49-F238E27FC236}">
                <a16:creationId xmlns:a16="http://schemas.microsoft.com/office/drawing/2014/main" id="{C9133E46-CE96-38B8-363B-3A2ABD2FD8DC}"/>
              </a:ext>
            </a:extLst>
          </p:cNvPr>
          <p:cNvGrpSpPr/>
          <p:nvPr/>
        </p:nvGrpSpPr>
        <p:grpSpPr>
          <a:xfrm>
            <a:off x="134943" y="605839"/>
            <a:ext cx="333146" cy="360363"/>
            <a:chOff x="7402513" y="3609975"/>
            <a:chExt cx="360362" cy="360363"/>
          </a:xfrm>
          <a:solidFill>
            <a:schemeClr val="bg1"/>
          </a:solidFill>
        </p:grpSpPr>
        <p:sp>
          <p:nvSpPr>
            <p:cNvPr id="13" name="Freeform 7">
              <a:extLst>
                <a:ext uri="{FF2B5EF4-FFF2-40B4-BE49-F238E27FC236}">
                  <a16:creationId xmlns:a16="http://schemas.microsoft.com/office/drawing/2014/main" id="{46ED692B-507D-3318-B05A-DB5B85C3735B}"/>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8">
              <a:extLst>
                <a:ext uri="{FF2B5EF4-FFF2-40B4-BE49-F238E27FC236}">
                  <a16:creationId xmlns:a16="http://schemas.microsoft.com/office/drawing/2014/main" id="{1B239EBC-50D0-CC48-C814-523F993EEE92}"/>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9">
              <a:extLst>
                <a:ext uri="{FF2B5EF4-FFF2-40B4-BE49-F238E27FC236}">
                  <a16:creationId xmlns:a16="http://schemas.microsoft.com/office/drawing/2014/main" id="{46A94930-5DA2-D212-92BA-AE01CE23980A}"/>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0">
              <a:extLst>
                <a:ext uri="{FF2B5EF4-FFF2-40B4-BE49-F238E27FC236}">
                  <a16:creationId xmlns:a16="http://schemas.microsoft.com/office/drawing/2014/main" id="{F4483A39-4269-A0C3-D0C1-C692A6409DD5}"/>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1">
              <a:extLst>
                <a:ext uri="{FF2B5EF4-FFF2-40B4-BE49-F238E27FC236}">
                  <a16:creationId xmlns:a16="http://schemas.microsoft.com/office/drawing/2014/main" id="{2BA4E4B4-9606-73D4-EC45-BF2BEEA8F5FA}"/>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2">
              <a:extLst>
                <a:ext uri="{FF2B5EF4-FFF2-40B4-BE49-F238E27FC236}">
                  <a16:creationId xmlns:a16="http://schemas.microsoft.com/office/drawing/2014/main" id="{0828C17C-A738-03AA-A213-B776F2F1494B}"/>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3">
              <a:extLst>
                <a:ext uri="{FF2B5EF4-FFF2-40B4-BE49-F238E27FC236}">
                  <a16:creationId xmlns:a16="http://schemas.microsoft.com/office/drawing/2014/main" id="{118CF3CA-4FB4-BEE0-F814-11ED26432C3F}"/>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1" name="Picture 20">
            <a:extLst>
              <a:ext uri="{FF2B5EF4-FFF2-40B4-BE49-F238E27FC236}">
                <a16:creationId xmlns:a16="http://schemas.microsoft.com/office/drawing/2014/main" id="{4D984C70-5E36-159B-4021-31BEA76A89B7}"/>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09603" y="2286654"/>
            <a:ext cx="3363571" cy="4364846"/>
          </a:xfrm>
          <a:prstGeom prst="rect">
            <a:avLst/>
          </a:prstGeom>
        </p:spPr>
      </p:pic>
    </p:spTree>
    <p:extLst>
      <p:ext uri="{BB962C8B-B14F-4D97-AF65-F5344CB8AC3E}">
        <p14:creationId xmlns:p14="http://schemas.microsoft.com/office/powerpoint/2010/main" val="774660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descr="A tall building&#10;&#10;Description automatically generated">
            <a:extLst>
              <a:ext uri="{FF2B5EF4-FFF2-40B4-BE49-F238E27FC236}">
                <a16:creationId xmlns:a16="http://schemas.microsoft.com/office/drawing/2014/main" id="{E3B6C4C3-4078-4728-A0FF-68BF4E6BF0CC}"/>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462630" cy="6858000"/>
          </a:xfrm>
          <a:custGeom>
            <a:avLst/>
            <a:gdLst>
              <a:gd name="connsiteX0" fmla="*/ 0 w 5462630"/>
              <a:gd name="connsiteY0" fmla="*/ 0 h 6858000"/>
              <a:gd name="connsiteX1" fmla="*/ 5462630 w 5462630"/>
              <a:gd name="connsiteY1" fmla="*/ 0 h 6858000"/>
              <a:gd name="connsiteX2" fmla="*/ 5432400 w 5462630"/>
              <a:gd name="connsiteY2" fmla="*/ 28290 h 6858000"/>
              <a:gd name="connsiteX3" fmla="*/ 4140200 w 5462630"/>
              <a:gd name="connsiteY3" fmla="*/ 1765300 h 6858000"/>
              <a:gd name="connsiteX4" fmla="*/ 5338085 w 5462630"/>
              <a:gd name="connsiteY4" fmla="*/ 6761492 h 6858000"/>
              <a:gd name="connsiteX5" fmla="*/ 5325747 w 5462630"/>
              <a:gd name="connsiteY5" fmla="*/ 6858000 h 6858000"/>
              <a:gd name="connsiteX6" fmla="*/ 0 w 54626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2630" h="6858000">
                <a:moveTo>
                  <a:pt x="0" y="0"/>
                </a:moveTo>
                <a:lnTo>
                  <a:pt x="5462630" y="0"/>
                </a:lnTo>
                <a:lnTo>
                  <a:pt x="5432400" y="28290"/>
                </a:lnTo>
                <a:cubicBezTo>
                  <a:pt x="5007041" y="402034"/>
                  <a:pt x="4182534" y="946415"/>
                  <a:pt x="4140200" y="1765300"/>
                </a:cubicBezTo>
                <a:cubicBezTo>
                  <a:pt x="4083050" y="2870796"/>
                  <a:pt x="5449906" y="5403311"/>
                  <a:pt x="5338085" y="6761492"/>
                </a:cubicBezTo>
                <a:lnTo>
                  <a:pt x="5325747" y="6858000"/>
                </a:lnTo>
                <a:lnTo>
                  <a:pt x="0" y="6858000"/>
                </a:lnTo>
                <a:close/>
              </a:path>
            </a:pathLst>
          </a:custGeom>
        </p:spPr>
      </p:pic>
      <p:sp>
        <p:nvSpPr>
          <p:cNvPr id="25" name="TextBox 24">
            <a:extLst>
              <a:ext uri="{FF2B5EF4-FFF2-40B4-BE49-F238E27FC236}">
                <a16:creationId xmlns:a16="http://schemas.microsoft.com/office/drawing/2014/main" id="{A192C895-231B-444D-8903-167F34691142}"/>
              </a:ext>
            </a:extLst>
          </p:cNvPr>
          <p:cNvSpPr txBox="1"/>
          <p:nvPr/>
        </p:nvSpPr>
        <p:spPr>
          <a:xfrm>
            <a:off x="4988232" y="2071210"/>
            <a:ext cx="5816600" cy="215444"/>
          </a:xfrm>
          <a:prstGeom prst="rect">
            <a:avLst/>
          </a:prstGeom>
          <a:noFill/>
        </p:spPr>
        <p:txBody>
          <a:bodyPr wrap="square" lIns="0" tIns="0" rIns="0" bIns="0" rtlCol="0" anchor="ctr">
            <a:spAutoFit/>
          </a:bodyPr>
          <a:lstStyle/>
          <a:p>
            <a:endParaRPr lang="en-US" sz="1400" dirty="0">
              <a:latin typeface="+mj-lt"/>
              <a:cs typeface="Calibri" panose="020F0502020204030204" pitchFamily="34" charset="0"/>
            </a:endParaRPr>
          </a:p>
        </p:txBody>
      </p:sp>
      <p:sp>
        <p:nvSpPr>
          <p:cNvPr id="26" name="TextBox 25">
            <a:extLst>
              <a:ext uri="{FF2B5EF4-FFF2-40B4-BE49-F238E27FC236}">
                <a16:creationId xmlns:a16="http://schemas.microsoft.com/office/drawing/2014/main" id="{B24209FE-DEBA-462E-A78F-93610844144F}"/>
              </a:ext>
            </a:extLst>
          </p:cNvPr>
          <p:cNvSpPr txBox="1"/>
          <p:nvPr/>
        </p:nvSpPr>
        <p:spPr>
          <a:xfrm>
            <a:off x="5402416" y="3704600"/>
            <a:ext cx="5816600" cy="215444"/>
          </a:xfrm>
          <a:prstGeom prst="rect">
            <a:avLst/>
          </a:prstGeom>
          <a:noFill/>
        </p:spPr>
        <p:txBody>
          <a:bodyPr wrap="square" lIns="0" tIns="0" rIns="0" bIns="0" rtlCol="0" anchor="ctr">
            <a:spAutoFit/>
          </a:bodyPr>
          <a:lstStyle/>
          <a:p>
            <a:endParaRPr lang="en-US" sz="1400" dirty="0">
              <a:latin typeface="+mj-lt"/>
              <a:cs typeface="Calibri" panose="020F0502020204030204" pitchFamily="34" charset="0"/>
            </a:endParaRPr>
          </a:p>
        </p:txBody>
      </p:sp>
      <p:sp>
        <p:nvSpPr>
          <p:cNvPr id="36" name="Freeform: Shape 35">
            <a:extLst>
              <a:ext uri="{FF2B5EF4-FFF2-40B4-BE49-F238E27FC236}">
                <a16:creationId xmlns:a16="http://schemas.microsoft.com/office/drawing/2014/main" id="{532F5AFB-AB8F-462A-8A48-740904C6E662}"/>
              </a:ext>
            </a:extLst>
          </p:cNvPr>
          <p:cNvSpPr/>
          <p:nvPr/>
        </p:nvSpPr>
        <p:spPr>
          <a:xfrm>
            <a:off x="15986" y="0"/>
            <a:ext cx="6080014" cy="6858000"/>
          </a:xfrm>
          <a:custGeom>
            <a:avLst/>
            <a:gdLst>
              <a:gd name="connsiteX0" fmla="*/ 0 w 5462630"/>
              <a:gd name="connsiteY0" fmla="*/ 0 h 6858000"/>
              <a:gd name="connsiteX1" fmla="*/ 5462630 w 5462630"/>
              <a:gd name="connsiteY1" fmla="*/ 0 h 6858000"/>
              <a:gd name="connsiteX2" fmla="*/ 5432400 w 5462630"/>
              <a:gd name="connsiteY2" fmla="*/ 28290 h 6858000"/>
              <a:gd name="connsiteX3" fmla="*/ 4140200 w 5462630"/>
              <a:gd name="connsiteY3" fmla="*/ 1765300 h 6858000"/>
              <a:gd name="connsiteX4" fmla="*/ 5338085 w 5462630"/>
              <a:gd name="connsiteY4" fmla="*/ 6761492 h 6858000"/>
              <a:gd name="connsiteX5" fmla="*/ 5325747 w 5462630"/>
              <a:gd name="connsiteY5" fmla="*/ 6858000 h 6858000"/>
              <a:gd name="connsiteX6" fmla="*/ 0 w 546263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62630" h="6858000">
                <a:moveTo>
                  <a:pt x="0" y="0"/>
                </a:moveTo>
                <a:lnTo>
                  <a:pt x="5462630" y="0"/>
                </a:lnTo>
                <a:lnTo>
                  <a:pt x="5432400" y="28290"/>
                </a:lnTo>
                <a:cubicBezTo>
                  <a:pt x="5007041" y="402034"/>
                  <a:pt x="4182534" y="946415"/>
                  <a:pt x="4140200" y="1765300"/>
                </a:cubicBezTo>
                <a:cubicBezTo>
                  <a:pt x="4083050" y="2870796"/>
                  <a:pt x="5449906" y="5403311"/>
                  <a:pt x="5338085" y="6761492"/>
                </a:cubicBezTo>
                <a:lnTo>
                  <a:pt x="5325747" y="6858000"/>
                </a:lnTo>
                <a:lnTo>
                  <a:pt x="0" y="6858000"/>
                </a:lnTo>
                <a:close/>
              </a:path>
            </a:pathLst>
          </a:custGeom>
          <a:solidFill>
            <a:schemeClr val="tx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914401" y="174172"/>
            <a:ext cx="4060371" cy="1897038"/>
          </a:xfrm>
        </p:spPr>
        <p:txBody>
          <a:bodyPr lIns="0" tIns="0" rIns="0" bIns="0">
            <a:noAutofit/>
          </a:bodyPr>
          <a:lstStyle/>
          <a:p>
            <a:pPr algn="l"/>
            <a:r>
              <a:rPr lang="en-US" dirty="0">
                <a:solidFill>
                  <a:schemeClr val="bg1"/>
                </a:solidFill>
                <a:latin typeface="Britannic Bold" panose="020B0903060703020204" pitchFamily="34" charset="0"/>
              </a:rPr>
              <a:t>Project components</a:t>
            </a:r>
          </a:p>
        </p:txBody>
      </p:sp>
      <p:sp>
        <p:nvSpPr>
          <p:cNvPr id="4" name="Slide Number Placeholder 3">
            <a:extLst>
              <a:ext uri="{FF2B5EF4-FFF2-40B4-BE49-F238E27FC236}">
                <a16:creationId xmlns:a16="http://schemas.microsoft.com/office/drawing/2014/main" id="{58D11667-26D2-4C7E-B47D-0FDF979CE8FC}"/>
              </a:ext>
            </a:extLst>
          </p:cNvPr>
          <p:cNvSpPr>
            <a:spLocks noGrp="1"/>
          </p:cNvSpPr>
          <p:nvPr>
            <p:ph type="sldNum" sz="quarter" idx="12"/>
          </p:nvPr>
        </p:nvSpPr>
        <p:spPr/>
        <p:txBody>
          <a:bodyPr/>
          <a:lstStyle/>
          <a:p>
            <a:fld id="{981C8E42-6290-4433-BBFA-A77A6BDE386C}" type="slidenum">
              <a:rPr lang="en-US" smtClean="0"/>
              <a:pPr/>
              <a:t>4</a:t>
            </a:fld>
            <a:endParaRPr lang="en-US"/>
          </a:p>
        </p:txBody>
      </p:sp>
      <p:sp>
        <p:nvSpPr>
          <p:cNvPr id="38" name="TextBox 37">
            <a:extLst>
              <a:ext uri="{FF2B5EF4-FFF2-40B4-BE49-F238E27FC236}">
                <a16:creationId xmlns:a16="http://schemas.microsoft.com/office/drawing/2014/main" id="{5AB88308-204C-4F7F-8796-6443A82DE896}"/>
              </a:ext>
            </a:extLst>
          </p:cNvPr>
          <p:cNvSpPr txBox="1"/>
          <p:nvPr/>
        </p:nvSpPr>
        <p:spPr>
          <a:xfrm>
            <a:off x="623841" y="4489432"/>
            <a:ext cx="2797785" cy="246221"/>
          </a:xfrm>
          <a:prstGeom prst="rect">
            <a:avLst/>
          </a:prstGeom>
          <a:noFill/>
        </p:spPr>
        <p:txBody>
          <a:bodyPr wrap="square" lIns="0" tIns="0" rIns="0" bIns="0" rtlCol="0" anchor="ctr">
            <a:spAutoFit/>
          </a:bodyPr>
          <a:lstStyle/>
          <a:p>
            <a:r>
              <a:rPr lang="en-US" sz="1600" dirty="0">
                <a:solidFill>
                  <a:schemeClr val="bg1"/>
                </a:solidFill>
                <a:latin typeface="+mj-lt"/>
                <a:cs typeface="Calibri" panose="020F0502020204030204" pitchFamily="34" charset="0"/>
              </a:rPr>
              <a:t>L</a:t>
            </a:r>
          </a:p>
        </p:txBody>
      </p:sp>
      <p:sp>
        <p:nvSpPr>
          <p:cNvPr id="31" name="TextBox 30">
            <a:extLst>
              <a:ext uri="{FF2B5EF4-FFF2-40B4-BE49-F238E27FC236}">
                <a16:creationId xmlns:a16="http://schemas.microsoft.com/office/drawing/2014/main" id="{4BD10C02-C0D9-154D-E765-D30EBB110EAF}"/>
              </a:ext>
            </a:extLst>
          </p:cNvPr>
          <p:cNvSpPr txBox="1"/>
          <p:nvPr/>
        </p:nvSpPr>
        <p:spPr>
          <a:xfrm>
            <a:off x="6842992" y="1153644"/>
            <a:ext cx="5194286" cy="4893647"/>
          </a:xfrm>
          <a:prstGeom prst="rect">
            <a:avLst/>
          </a:prstGeom>
          <a:noFill/>
        </p:spPr>
        <p:txBody>
          <a:bodyPr wrap="square" rtlCol="0">
            <a:spAutoFit/>
          </a:bodyPr>
          <a:lstStyle/>
          <a:p>
            <a:pPr marL="342900" indent="-342900" algn="l">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555 Timer IC </a:t>
            </a:r>
          </a:p>
          <a:p>
            <a:pPr marL="342900" indent="-342900" algn="l">
              <a:buFont typeface="Wingdings" panose="05000000000000000000" pitchFamily="2" charset="2"/>
              <a:buChar char="q"/>
            </a:pPr>
            <a:endParaRPr lang="en-US" sz="24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Breadboard</a:t>
            </a:r>
          </a:p>
          <a:p>
            <a:pPr marL="342900" indent="-342900" algn="l">
              <a:buFont typeface="Wingdings" panose="05000000000000000000" pitchFamily="2" charset="2"/>
              <a:buChar char="q"/>
            </a:pPr>
            <a:endParaRPr lang="en-US" sz="24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Wingdings" panose="05000000000000000000" pitchFamily="2" charset="2"/>
              <a:buChar char="q"/>
            </a:pPr>
            <a:r>
              <a:rPr lang="en-US" sz="2400" dirty="0">
                <a:solidFill>
                  <a:srgbClr val="ECECF1"/>
                </a:solidFill>
                <a:latin typeface="Calibri" panose="020F0502020204030204" pitchFamily="34" charset="0"/>
                <a:ea typeface="Calibri" panose="020F0502020204030204" pitchFamily="34" charset="0"/>
                <a:cs typeface="Calibri" panose="020F0502020204030204" pitchFamily="34" charset="0"/>
              </a:rPr>
              <a:t>Resistors </a:t>
            </a:r>
            <a:endPar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endPar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Capacitors </a:t>
            </a:r>
          </a:p>
          <a:p>
            <a:pPr algn="l"/>
            <a:endPar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3 LEDs (red, green, yellow)</a:t>
            </a:r>
          </a:p>
          <a:p>
            <a:pPr algn="l"/>
            <a:endParaRPr lang="en-US" sz="24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3v batteries </a:t>
            </a:r>
          </a:p>
          <a:p>
            <a:pPr marL="342900" indent="-342900" algn="l">
              <a:buFont typeface="Wingdings" panose="05000000000000000000" pitchFamily="2" charset="2"/>
              <a:buChar char="q"/>
            </a:pPr>
            <a:endParaRPr lang="en-US" sz="2400" dirty="0">
              <a:solidFill>
                <a:srgbClr val="ECECF1"/>
              </a:solidFill>
              <a:latin typeface="Calibri" panose="020F0502020204030204" pitchFamily="34" charset="0"/>
              <a:ea typeface="Calibri" panose="020F0502020204030204" pitchFamily="34" charset="0"/>
              <a:cs typeface="Calibri" panose="020F0502020204030204" pitchFamily="34" charset="0"/>
            </a:endParaRPr>
          </a:p>
          <a:p>
            <a:pPr algn="l"/>
            <a:endPar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EDB68E92-9F0B-B3B7-02C6-72D1D8FE2DF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30029" y="3117100"/>
            <a:ext cx="4394645" cy="3023838"/>
          </a:xfrm>
          <a:prstGeom prst="rect">
            <a:avLst/>
          </a:prstGeom>
        </p:spPr>
      </p:pic>
      <p:sp>
        <p:nvSpPr>
          <p:cNvPr id="41" name="Oval 40">
            <a:extLst>
              <a:ext uri="{FF2B5EF4-FFF2-40B4-BE49-F238E27FC236}">
                <a16:creationId xmlns:a16="http://schemas.microsoft.com/office/drawing/2014/main" id="{5C27B6F8-A6DC-1C3F-16F6-173937B09CE0}"/>
              </a:ext>
            </a:extLst>
          </p:cNvPr>
          <p:cNvSpPr/>
          <p:nvPr/>
        </p:nvSpPr>
        <p:spPr>
          <a:xfrm>
            <a:off x="338754" y="562869"/>
            <a:ext cx="321489" cy="352835"/>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43" name="Group 42">
            <a:extLst>
              <a:ext uri="{FF2B5EF4-FFF2-40B4-BE49-F238E27FC236}">
                <a16:creationId xmlns:a16="http://schemas.microsoft.com/office/drawing/2014/main" id="{64171C59-DECD-2B05-86B1-4242FC3CE0CA}"/>
              </a:ext>
            </a:extLst>
          </p:cNvPr>
          <p:cNvGrpSpPr/>
          <p:nvPr/>
        </p:nvGrpSpPr>
        <p:grpSpPr>
          <a:xfrm>
            <a:off x="338753" y="590860"/>
            <a:ext cx="321489" cy="327720"/>
            <a:chOff x="7402513" y="3609975"/>
            <a:chExt cx="360362" cy="360363"/>
          </a:xfrm>
          <a:solidFill>
            <a:schemeClr val="bg1"/>
          </a:solidFill>
        </p:grpSpPr>
        <p:sp>
          <p:nvSpPr>
            <p:cNvPr id="44" name="Freeform 7">
              <a:extLst>
                <a:ext uri="{FF2B5EF4-FFF2-40B4-BE49-F238E27FC236}">
                  <a16:creationId xmlns:a16="http://schemas.microsoft.com/office/drawing/2014/main" id="{17FFA849-7A22-E81D-B610-0663BF970307}"/>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8">
              <a:extLst>
                <a:ext uri="{FF2B5EF4-FFF2-40B4-BE49-F238E27FC236}">
                  <a16:creationId xmlns:a16="http://schemas.microsoft.com/office/drawing/2014/main" id="{D9CA6980-FCAF-3978-0691-050383156E5C}"/>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9">
              <a:extLst>
                <a:ext uri="{FF2B5EF4-FFF2-40B4-BE49-F238E27FC236}">
                  <a16:creationId xmlns:a16="http://schemas.microsoft.com/office/drawing/2014/main" id="{669560AC-C398-9C06-FC74-8B1A28A89999}"/>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0">
              <a:extLst>
                <a:ext uri="{FF2B5EF4-FFF2-40B4-BE49-F238E27FC236}">
                  <a16:creationId xmlns:a16="http://schemas.microsoft.com/office/drawing/2014/main" id="{7966E3E5-0D1E-B680-546D-2ECCBC599BFE}"/>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11">
              <a:extLst>
                <a:ext uri="{FF2B5EF4-FFF2-40B4-BE49-F238E27FC236}">
                  <a16:creationId xmlns:a16="http://schemas.microsoft.com/office/drawing/2014/main" id="{BD14618B-2AA4-EC2B-9AE9-7401EDF40955}"/>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2">
              <a:extLst>
                <a:ext uri="{FF2B5EF4-FFF2-40B4-BE49-F238E27FC236}">
                  <a16:creationId xmlns:a16="http://schemas.microsoft.com/office/drawing/2014/main" id="{5241F3F7-39E2-BFBB-3CE8-5F0346DB020A}"/>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3">
              <a:extLst>
                <a:ext uri="{FF2B5EF4-FFF2-40B4-BE49-F238E27FC236}">
                  <a16:creationId xmlns:a16="http://schemas.microsoft.com/office/drawing/2014/main" id="{940E7A39-BB9E-0F6B-B76A-ABB81EAAFFC8}"/>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86652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A picture containing outdoor, fence, bench, sitting&#10;&#10;Description automatically generated">
            <a:extLst>
              <a:ext uri="{FF2B5EF4-FFF2-40B4-BE49-F238E27FC236}">
                <a16:creationId xmlns:a16="http://schemas.microsoft.com/office/drawing/2014/main" id="{4C1C45AD-F172-4C80-8AE3-2711FC6ADE95}"/>
              </a:ext>
            </a:extLst>
          </p:cNvPr>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0"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p:spPr>
      </p:pic>
      <p:sp>
        <p:nvSpPr>
          <p:cNvPr id="44" name="Freeform: Shape 43">
            <a:extLst>
              <a:ext uri="{FF2B5EF4-FFF2-40B4-BE49-F238E27FC236}">
                <a16:creationId xmlns:a16="http://schemas.microsoft.com/office/drawing/2014/main" id="{01494A36-FAAB-44DE-B8F7-D873AF3E6EE2}"/>
              </a:ext>
            </a:extLst>
          </p:cNvPr>
          <p:cNvSpPr/>
          <p:nvPr/>
        </p:nvSpPr>
        <p:spPr>
          <a:xfrm>
            <a:off x="10885" y="0"/>
            <a:ext cx="5180294" cy="6858000"/>
          </a:xfrm>
          <a:custGeom>
            <a:avLst/>
            <a:gdLst>
              <a:gd name="connsiteX0" fmla="*/ 0 w 5180294"/>
              <a:gd name="connsiteY0" fmla="*/ 0 h 6858000"/>
              <a:gd name="connsiteX1" fmla="*/ 5143734 w 5180294"/>
              <a:gd name="connsiteY1" fmla="*/ 0 h 6858000"/>
              <a:gd name="connsiteX2" fmla="*/ 5164423 w 5180294"/>
              <a:gd name="connsiteY2" fmla="*/ 61615 h 6858000"/>
              <a:gd name="connsiteX3" fmla="*/ 3987800 w 5180294"/>
              <a:gd name="connsiteY3" fmla="*/ 3098800 h 6858000"/>
              <a:gd name="connsiteX4" fmla="*/ 4651123 w 5180294"/>
              <a:gd name="connsiteY4" fmla="*/ 6842612 h 6858000"/>
              <a:gd name="connsiteX5" fmla="*/ 4653595 w 5180294"/>
              <a:gd name="connsiteY5" fmla="*/ 6858000 h 6858000"/>
              <a:gd name="connsiteX6" fmla="*/ 0 w 518029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80294" h="6858000">
                <a:moveTo>
                  <a:pt x="0" y="0"/>
                </a:moveTo>
                <a:lnTo>
                  <a:pt x="5143734" y="0"/>
                </a:lnTo>
                <a:lnTo>
                  <a:pt x="5164423" y="61615"/>
                </a:lnTo>
                <a:cubicBezTo>
                  <a:pt x="5338200" y="759619"/>
                  <a:pt x="4028546" y="1987550"/>
                  <a:pt x="3987800" y="3098800"/>
                </a:cubicBezTo>
                <a:cubicBezTo>
                  <a:pt x="3949964" y="4130675"/>
                  <a:pt x="4469665" y="5830475"/>
                  <a:pt x="4651123" y="6842612"/>
                </a:cubicBezTo>
                <a:lnTo>
                  <a:pt x="4653595" y="6858000"/>
                </a:lnTo>
                <a:lnTo>
                  <a:pt x="0" y="6858000"/>
                </a:lnTo>
                <a:close/>
              </a:path>
            </a:pathLst>
          </a:custGeom>
          <a:solidFill>
            <a:schemeClr val="tx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 name="Title 1">
            <a:extLst>
              <a:ext uri="{FF2B5EF4-FFF2-40B4-BE49-F238E27FC236}">
                <a16:creationId xmlns:a16="http://schemas.microsoft.com/office/drawing/2014/main" id="{05BDAD1E-0059-4108-BCE6-A3C75E736677}"/>
              </a:ext>
            </a:extLst>
          </p:cNvPr>
          <p:cNvSpPr>
            <a:spLocks noGrp="1"/>
          </p:cNvSpPr>
          <p:nvPr>
            <p:ph type="title"/>
          </p:nvPr>
        </p:nvSpPr>
        <p:spPr>
          <a:xfrm>
            <a:off x="1103092" y="518676"/>
            <a:ext cx="2968172" cy="1107996"/>
          </a:xfrm>
        </p:spPr>
        <p:txBody>
          <a:bodyPr wrap="square" lIns="0" tIns="0" rIns="0" bIns="0">
            <a:spAutoFit/>
          </a:bodyPr>
          <a:lstStyle/>
          <a:p>
            <a:pPr algn="ctr"/>
            <a:r>
              <a:rPr lang="en-IN" sz="4000" b="1" dirty="0">
                <a:solidFill>
                  <a:schemeClr val="bg1"/>
                </a:solidFill>
                <a:latin typeface="Britannic Bold" panose="020B0903060703020204" pitchFamily="34" charset="0"/>
              </a:rPr>
              <a:t>555 TIMER IC</a:t>
            </a:r>
            <a:endParaRPr lang="en-US" sz="4000" dirty="0">
              <a:solidFill>
                <a:schemeClr val="bg1"/>
              </a:solidFill>
              <a:latin typeface="Britannic Bold" panose="020B0903060703020204" pitchFamily="34" charset="0"/>
            </a:endParaRPr>
          </a:p>
        </p:txBody>
      </p:sp>
      <p:sp>
        <p:nvSpPr>
          <p:cNvPr id="15" name="Slide Number Placeholder 14">
            <a:extLst>
              <a:ext uri="{FF2B5EF4-FFF2-40B4-BE49-F238E27FC236}">
                <a16:creationId xmlns:a16="http://schemas.microsoft.com/office/drawing/2014/main" id="{98889D9D-B4F0-4F53-88BC-8119DC80B062}"/>
              </a:ext>
            </a:extLst>
          </p:cNvPr>
          <p:cNvSpPr>
            <a:spLocks noGrp="1"/>
          </p:cNvSpPr>
          <p:nvPr>
            <p:ph type="sldNum" sz="quarter" idx="12"/>
          </p:nvPr>
        </p:nvSpPr>
        <p:spPr/>
        <p:txBody>
          <a:bodyPr/>
          <a:lstStyle/>
          <a:p>
            <a:fld id="{981C8E42-6290-4433-BBFA-A77A6BDE386C}" type="slidenum">
              <a:rPr lang="en-US" smtClean="0"/>
              <a:t>5</a:t>
            </a:fld>
            <a:endParaRPr lang="en-US" dirty="0"/>
          </a:p>
        </p:txBody>
      </p:sp>
      <p:sp>
        <p:nvSpPr>
          <p:cNvPr id="3" name="Oval 2">
            <a:extLst>
              <a:ext uri="{FF2B5EF4-FFF2-40B4-BE49-F238E27FC236}">
                <a16:creationId xmlns:a16="http://schemas.microsoft.com/office/drawing/2014/main" id="{019A3C16-141F-F03B-769E-547675C4BCEA}"/>
              </a:ext>
            </a:extLst>
          </p:cNvPr>
          <p:cNvSpPr/>
          <p:nvPr/>
        </p:nvSpPr>
        <p:spPr>
          <a:xfrm>
            <a:off x="306617" y="536516"/>
            <a:ext cx="489858" cy="411078"/>
          </a:xfrm>
          <a:prstGeom prst="ellipse">
            <a:avLst/>
          </a:prstGeom>
          <a:gradFill flip="none" rotWithShape="1">
            <a:gsLst>
              <a:gs pos="0">
                <a:srgbClr val="25B5AB">
                  <a:shade val="30000"/>
                  <a:satMod val="115000"/>
                </a:srgbClr>
              </a:gs>
              <a:gs pos="50000">
                <a:srgbClr val="25B5AB">
                  <a:shade val="67500"/>
                  <a:satMod val="115000"/>
                </a:srgbClr>
              </a:gs>
              <a:gs pos="100000">
                <a:srgbClr val="25B5AB">
                  <a:shade val="100000"/>
                  <a:satMod val="115000"/>
                </a:srgbClr>
              </a:gs>
            </a:gsLst>
            <a:lin ang="2700000" scaled="1"/>
            <a:tileRect/>
          </a:gradFill>
          <a:ln>
            <a:noFill/>
          </a:ln>
          <a:effectLst>
            <a:outerShdw blurRad="50800" dist="38100" dir="5400000" algn="t" rotWithShape="0">
              <a:prstClr val="black">
                <a:alpha val="1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nvGrpSpPr>
          <p:cNvPr id="8" name="Group 7">
            <a:extLst>
              <a:ext uri="{FF2B5EF4-FFF2-40B4-BE49-F238E27FC236}">
                <a16:creationId xmlns:a16="http://schemas.microsoft.com/office/drawing/2014/main" id="{FC33C0E2-AAF8-0AEB-3862-5A20326FC616}"/>
              </a:ext>
            </a:extLst>
          </p:cNvPr>
          <p:cNvGrpSpPr/>
          <p:nvPr/>
        </p:nvGrpSpPr>
        <p:grpSpPr>
          <a:xfrm>
            <a:off x="357416" y="581609"/>
            <a:ext cx="388259" cy="320891"/>
            <a:chOff x="7402513" y="3609975"/>
            <a:chExt cx="360362" cy="360363"/>
          </a:xfrm>
          <a:solidFill>
            <a:schemeClr val="bg1"/>
          </a:solidFill>
        </p:grpSpPr>
        <p:sp>
          <p:nvSpPr>
            <p:cNvPr id="9" name="Freeform 7">
              <a:extLst>
                <a:ext uri="{FF2B5EF4-FFF2-40B4-BE49-F238E27FC236}">
                  <a16:creationId xmlns:a16="http://schemas.microsoft.com/office/drawing/2014/main" id="{6F22CF19-7CC4-C9F3-32BB-D2BFEB5E1731}"/>
                </a:ext>
              </a:extLst>
            </p:cNvPr>
            <p:cNvSpPr>
              <a:spLocks noEditPoints="1"/>
            </p:cNvSpPr>
            <p:nvPr/>
          </p:nvSpPr>
          <p:spPr bwMode="auto">
            <a:xfrm>
              <a:off x="7491413" y="3609975"/>
              <a:ext cx="180975" cy="360363"/>
            </a:xfrm>
            <a:custGeom>
              <a:avLst/>
              <a:gdLst>
                <a:gd name="T0" fmla="*/ 38 w 48"/>
                <a:gd name="T1" fmla="*/ 0 h 96"/>
                <a:gd name="T2" fmla="*/ 10 w 48"/>
                <a:gd name="T3" fmla="*/ 0 h 96"/>
                <a:gd name="T4" fmla="*/ 0 w 48"/>
                <a:gd name="T5" fmla="*/ 10 h 96"/>
                <a:gd name="T6" fmla="*/ 0 w 48"/>
                <a:gd name="T7" fmla="*/ 86 h 96"/>
                <a:gd name="T8" fmla="*/ 10 w 48"/>
                <a:gd name="T9" fmla="*/ 96 h 96"/>
                <a:gd name="T10" fmla="*/ 38 w 48"/>
                <a:gd name="T11" fmla="*/ 96 h 96"/>
                <a:gd name="T12" fmla="*/ 48 w 48"/>
                <a:gd name="T13" fmla="*/ 86 h 96"/>
                <a:gd name="T14" fmla="*/ 48 w 48"/>
                <a:gd name="T15" fmla="*/ 10 h 96"/>
                <a:gd name="T16" fmla="*/ 38 w 48"/>
                <a:gd name="T17" fmla="*/ 0 h 96"/>
                <a:gd name="T18" fmla="*/ 24 w 48"/>
                <a:gd name="T19" fmla="*/ 88 h 96"/>
                <a:gd name="T20" fmla="*/ 12 w 48"/>
                <a:gd name="T21" fmla="*/ 76 h 96"/>
                <a:gd name="T22" fmla="*/ 24 w 48"/>
                <a:gd name="T23" fmla="*/ 64 h 96"/>
                <a:gd name="T24" fmla="*/ 36 w 48"/>
                <a:gd name="T25" fmla="*/ 76 h 96"/>
                <a:gd name="T26" fmla="*/ 24 w 48"/>
                <a:gd name="T27" fmla="*/ 88 h 96"/>
                <a:gd name="T28" fmla="*/ 24 w 48"/>
                <a:gd name="T29" fmla="*/ 60 h 96"/>
                <a:gd name="T30" fmla="*/ 12 w 48"/>
                <a:gd name="T31" fmla="*/ 48 h 96"/>
                <a:gd name="T32" fmla="*/ 24 w 48"/>
                <a:gd name="T33" fmla="*/ 36 h 96"/>
                <a:gd name="T34" fmla="*/ 36 w 48"/>
                <a:gd name="T35" fmla="*/ 48 h 96"/>
                <a:gd name="T36" fmla="*/ 24 w 48"/>
                <a:gd name="T37" fmla="*/ 60 h 96"/>
                <a:gd name="T38" fmla="*/ 24 w 48"/>
                <a:gd name="T39" fmla="*/ 32 h 96"/>
                <a:gd name="T40" fmla="*/ 12 w 48"/>
                <a:gd name="T41" fmla="*/ 20 h 96"/>
                <a:gd name="T42" fmla="*/ 24 w 48"/>
                <a:gd name="T43" fmla="*/ 8 h 96"/>
                <a:gd name="T44" fmla="*/ 36 w 48"/>
                <a:gd name="T45" fmla="*/ 20 h 96"/>
                <a:gd name="T46" fmla="*/ 24 w 48"/>
                <a:gd name="T47" fmla="*/ 3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 h="96">
                  <a:moveTo>
                    <a:pt x="38" y="0"/>
                  </a:moveTo>
                  <a:cubicBezTo>
                    <a:pt x="10" y="0"/>
                    <a:pt x="10" y="0"/>
                    <a:pt x="10" y="0"/>
                  </a:cubicBezTo>
                  <a:cubicBezTo>
                    <a:pt x="4" y="0"/>
                    <a:pt x="0" y="5"/>
                    <a:pt x="0" y="10"/>
                  </a:cubicBezTo>
                  <a:cubicBezTo>
                    <a:pt x="0" y="86"/>
                    <a:pt x="0" y="86"/>
                    <a:pt x="0" y="86"/>
                  </a:cubicBezTo>
                  <a:cubicBezTo>
                    <a:pt x="0" y="92"/>
                    <a:pt x="4" y="96"/>
                    <a:pt x="10" y="96"/>
                  </a:cubicBezTo>
                  <a:cubicBezTo>
                    <a:pt x="38" y="96"/>
                    <a:pt x="38" y="96"/>
                    <a:pt x="38" y="96"/>
                  </a:cubicBezTo>
                  <a:cubicBezTo>
                    <a:pt x="44" y="96"/>
                    <a:pt x="48" y="92"/>
                    <a:pt x="48" y="86"/>
                  </a:cubicBezTo>
                  <a:cubicBezTo>
                    <a:pt x="48" y="10"/>
                    <a:pt x="48" y="10"/>
                    <a:pt x="48" y="10"/>
                  </a:cubicBezTo>
                  <a:cubicBezTo>
                    <a:pt x="48" y="5"/>
                    <a:pt x="44" y="0"/>
                    <a:pt x="38" y="0"/>
                  </a:cubicBezTo>
                  <a:close/>
                  <a:moveTo>
                    <a:pt x="24" y="88"/>
                  </a:moveTo>
                  <a:cubicBezTo>
                    <a:pt x="17" y="88"/>
                    <a:pt x="12" y="83"/>
                    <a:pt x="12" y="76"/>
                  </a:cubicBezTo>
                  <a:cubicBezTo>
                    <a:pt x="12" y="69"/>
                    <a:pt x="17" y="64"/>
                    <a:pt x="24" y="64"/>
                  </a:cubicBezTo>
                  <a:cubicBezTo>
                    <a:pt x="31" y="64"/>
                    <a:pt x="36" y="69"/>
                    <a:pt x="36" y="76"/>
                  </a:cubicBezTo>
                  <a:cubicBezTo>
                    <a:pt x="36" y="83"/>
                    <a:pt x="31" y="88"/>
                    <a:pt x="24" y="88"/>
                  </a:cubicBezTo>
                  <a:close/>
                  <a:moveTo>
                    <a:pt x="24" y="60"/>
                  </a:moveTo>
                  <a:cubicBezTo>
                    <a:pt x="17" y="60"/>
                    <a:pt x="12" y="55"/>
                    <a:pt x="12" y="48"/>
                  </a:cubicBezTo>
                  <a:cubicBezTo>
                    <a:pt x="12" y="41"/>
                    <a:pt x="17" y="36"/>
                    <a:pt x="24" y="36"/>
                  </a:cubicBezTo>
                  <a:cubicBezTo>
                    <a:pt x="31" y="36"/>
                    <a:pt x="36" y="41"/>
                    <a:pt x="36" y="48"/>
                  </a:cubicBezTo>
                  <a:cubicBezTo>
                    <a:pt x="36" y="55"/>
                    <a:pt x="31" y="60"/>
                    <a:pt x="24" y="60"/>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8">
              <a:extLst>
                <a:ext uri="{FF2B5EF4-FFF2-40B4-BE49-F238E27FC236}">
                  <a16:creationId xmlns:a16="http://schemas.microsoft.com/office/drawing/2014/main" id="{17A3C4F8-D035-6EA0-D8BC-C4FEB52D51C6}"/>
                </a:ext>
              </a:extLst>
            </p:cNvPr>
            <p:cNvSpPr>
              <a:spLocks/>
            </p:cNvSpPr>
            <p:nvPr/>
          </p:nvSpPr>
          <p:spPr bwMode="auto">
            <a:xfrm>
              <a:off x="7402513" y="3640138"/>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9">
              <a:extLst>
                <a:ext uri="{FF2B5EF4-FFF2-40B4-BE49-F238E27FC236}">
                  <a16:creationId xmlns:a16="http://schemas.microsoft.com/office/drawing/2014/main" id="{39769BCF-5C52-F6CA-A7E7-507DA9421E8D}"/>
                </a:ext>
              </a:extLst>
            </p:cNvPr>
            <p:cNvSpPr>
              <a:spLocks/>
            </p:cNvSpPr>
            <p:nvPr/>
          </p:nvSpPr>
          <p:spPr bwMode="auto">
            <a:xfrm>
              <a:off x="7402513" y="3744913"/>
              <a:ext cx="74613" cy="85725"/>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0">
              <a:extLst>
                <a:ext uri="{FF2B5EF4-FFF2-40B4-BE49-F238E27FC236}">
                  <a16:creationId xmlns:a16="http://schemas.microsoft.com/office/drawing/2014/main" id="{C626EAC0-EB3C-A6E2-561C-EE0B9DDF0FBA}"/>
                </a:ext>
              </a:extLst>
            </p:cNvPr>
            <p:cNvSpPr>
              <a:spLocks/>
            </p:cNvSpPr>
            <p:nvPr/>
          </p:nvSpPr>
          <p:spPr bwMode="auto">
            <a:xfrm>
              <a:off x="7402513" y="3849688"/>
              <a:ext cx="74613" cy="87313"/>
            </a:xfrm>
            <a:custGeom>
              <a:avLst/>
              <a:gdLst>
                <a:gd name="T0" fmla="*/ 0 w 20"/>
                <a:gd name="T1" fmla="*/ 1 h 23"/>
                <a:gd name="T2" fmla="*/ 1 w 20"/>
                <a:gd name="T3" fmla="*/ 3 h 23"/>
                <a:gd name="T4" fmla="*/ 20 w 20"/>
                <a:gd name="T5" fmla="*/ 23 h 23"/>
                <a:gd name="T6" fmla="*/ 20 w 20"/>
                <a:gd name="T7" fmla="*/ 0 h 23"/>
                <a:gd name="T8" fmla="*/ 2 w 20"/>
                <a:gd name="T9" fmla="*/ 0 h 23"/>
                <a:gd name="T10" fmla="*/ 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0" y="1"/>
                  </a:moveTo>
                  <a:cubicBezTo>
                    <a:pt x="0" y="2"/>
                    <a:pt x="0" y="3"/>
                    <a:pt x="1" y="3"/>
                  </a:cubicBezTo>
                  <a:cubicBezTo>
                    <a:pt x="20" y="23"/>
                    <a:pt x="20" y="23"/>
                    <a:pt x="20" y="23"/>
                  </a:cubicBezTo>
                  <a:cubicBezTo>
                    <a:pt x="20" y="0"/>
                    <a:pt x="20" y="0"/>
                    <a:pt x="20" y="0"/>
                  </a:cubicBezTo>
                  <a:cubicBezTo>
                    <a:pt x="2" y="0"/>
                    <a:pt x="2" y="0"/>
                    <a:pt x="2" y="0"/>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1">
              <a:extLst>
                <a:ext uri="{FF2B5EF4-FFF2-40B4-BE49-F238E27FC236}">
                  <a16:creationId xmlns:a16="http://schemas.microsoft.com/office/drawing/2014/main" id="{787FFD79-1346-458D-B1E4-907269E2D9DB}"/>
                </a:ext>
              </a:extLst>
            </p:cNvPr>
            <p:cNvSpPr>
              <a:spLocks/>
            </p:cNvSpPr>
            <p:nvPr/>
          </p:nvSpPr>
          <p:spPr bwMode="auto">
            <a:xfrm>
              <a:off x="7686675" y="3640138"/>
              <a:ext cx="76200" cy="85725"/>
            </a:xfrm>
            <a:custGeom>
              <a:avLst/>
              <a:gdLst>
                <a:gd name="T0" fmla="*/ 20 w 20"/>
                <a:gd name="T1" fmla="*/ 1 h 23"/>
                <a:gd name="T2" fmla="*/ 18 w 20"/>
                <a:gd name="T3" fmla="*/ 0 h 23"/>
                <a:gd name="T4" fmla="*/ 0 w 20"/>
                <a:gd name="T5" fmla="*/ 0 h 23"/>
                <a:gd name="T6" fmla="*/ 0 w 20"/>
                <a:gd name="T7" fmla="*/ 23 h 23"/>
                <a:gd name="T8" fmla="*/ 19 w 20"/>
                <a:gd name="T9" fmla="*/ 3 h 23"/>
                <a:gd name="T10" fmla="*/ 20 w 20"/>
                <a:gd name="T11" fmla="*/ 1 h 23"/>
              </a:gdLst>
              <a:ahLst/>
              <a:cxnLst>
                <a:cxn ang="0">
                  <a:pos x="T0" y="T1"/>
                </a:cxn>
                <a:cxn ang="0">
                  <a:pos x="T2" y="T3"/>
                </a:cxn>
                <a:cxn ang="0">
                  <a:pos x="T4" y="T5"/>
                </a:cxn>
                <a:cxn ang="0">
                  <a:pos x="T6" y="T7"/>
                </a:cxn>
                <a:cxn ang="0">
                  <a:pos x="T8" y="T9"/>
                </a:cxn>
                <a:cxn ang="0">
                  <a:pos x="T10" y="T11"/>
                </a:cxn>
              </a:cxnLst>
              <a:rect l="0" t="0" r="r" b="b"/>
              <a:pathLst>
                <a:path w="20" h="23">
                  <a:moveTo>
                    <a:pt x="20" y="1"/>
                  </a:moveTo>
                  <a:cubicBezTo>
                    <a:pt x="20" y="1"/>
                    <a:pt x="19" y="0"/>
                    <a:pt x="18" y="0"/>
                  </a:cubicBezTo>
                  <a:cubicBezTo>
                    <a:pt x="0" y="0"/>
                    <a:pt x="0" y="0"/>
                    <a:pt x="0" y="0"/>
                  </a:cubicBezTo>
                  <a:cubicBezTo>
                    <a:pt x="0" y="23"/>
                    <a:pt x="0" y="23"/>
                    <a:pt x="0" y="23"/>
                  </a:cubicBezTo>
                  <a:cubicBezTo>
                    <a:pt x="19" y="3"/>
                    <a:pt x="19" y="3"/>
                    <a:pt x="19" y="3"/>
                  </a:cubicBezTo>
                  <a:cubicBezTo>
                    <a:pt x="20" y="3"/>
                    <a:pt x="20" y="2"/>
                    <a:pt x="2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2">
              <a:extLst>
                <a:ext uri="{FF2B5EF4-FFF2-40B4-BE49-F238E27FC236}">
                  <a16:creationId xmlns:a16="http://schemas.microsoft.com/office/drawing/2014/main" id="{79B3B4AF-A4F7-24DA-5A55-DBA5CCA834DE}"/>
                </a:ext>
              </a:extLst>
            </p:cNvPr>
            <p:cNvSpPr>
              <a:spLocks/>
            </p:cNvSpPr>
            <p:nvPr/>
          </p:nvSpPr>
          <p:spPr bwMode="auto">
            <a:xfrm>
              <a:off x="7686675" y="3744913"/>
              <a:ext cx="76200" cy="85725"/>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3">
              <a:extLst>
                <a:ext uri="{FF2B5EF4-FFF2-40B4-BE49-F238E27FC236}">
                  <a16:creationId xmlns:a16="http://schemas.microsoft.com/office/drawing/2014/main" id="{510E4BA1-D989-93A3-2F01-91F2154900FF}"/>
                </a:ext>
              </a:extLst>
            </p:cNvPr>
            <p:cNvSpPr>
              <a:spLocks/>
            </p:cNvSpPr>
            <p:nvPr/>
          </p:nvSpPr>
          <p:spPr bwMode="auto">
            <a:xfrm>
              <a:off x="7686675" y="3849688"/>
              <a:ext cx="76200" cy="87313"/>
            </a:xfrm>
            <a:custGeom>
              <a:avLst/>
              <a:gdLst>
                <a:gd name="T0" fmla="*/ 18 w 20"/>
                <a:gd name="T1" fmla="*/ 0 h 23"/>
                <a:gd name="T2" fmla="*/ 0 w 20"/>
                <a:gd name="T3" fmla="*/ 0 h 23"/>
                <a:gd name="T4" fmla="*/ 0 w 20"/>
                <a:gd name="T5" fmla="*/ 23 h 23"/>
                <a:gd name="T6" fmla="*/ 19 w 20"/>
                <a:gd name="T7" fmla="*/ 3 h 23"/>
                <a:gd name="T8" fmla="*/ 20 w 20"/>
                <a:gd name="T9" fmla="*/ 1 h 23"/>
                <a:gd name="T10" fmla="*/ 18 w 20"/>
                <a:gd name="T11" fmla="*/ 0 h 23"/>
              </a:gdLst>
              <a:ahLst/>
              <a:cxnLst>
                <a:cxn ang="0">
                  <a:pos x="T0" y="T1"/>
                </a:cxn>
                <a:cxn ang="0">
                  <a:pos x="T2" y="T3"/>
                </a:cxn>
                <a:cxn ang="0">
                  <a:pos x="T4" y="T5"/>
                </a:cxn>
                <a:cxn ang="0">
                  <a:pos x="T6" y="T7"/>
                </a:cxn>
                <a:cxn ang="0">
                  <a:pos x="T8" y="T9"/>
                </a:cxn>
                <a:cxn ang="0">
                  <a:pos x="T10" y="T11"/>
                </a:cxn>
              </a:cxnLst>
              <a:rect l="0" t="0" r="r" b="b"/>
              <a:pathLst>
                <a:path w="20" h="23">
                  <a:moveTo>
                    <a:pt x="18" y="0"/>
                  </a:moveTo>
                  <a:cubicBezTo>
                    <a:pt x="0" y="0"/>
                    <a:pt x="0" y="0"/>
                    <a:pt x="0" y="0"/>
                  </a:cubicBezTo>
                  <a:cubicBezTo>
                    <a:pt x="0" y="23"/>
                    <a:pt x="0" y="23"/>
                    <a:pt x="0" y="23"/>
                  </a:cubicBezTo>
                  <a:cubicBezTo>
                    <a:pt x="19" y="3"/>
                    <a:pt x="19" y="3"/>
                    <a:pt x="19" y="3"/>
                  </a:cubicBezTo>
                  <a:cubicBezTo>
                    <a:pt x="20" y="3"/>
                    <a:pt x="20" y="2"/>
                    <a:pt x="20" y="1"/>
                  </a:cubicBezTo>
                  <a:cubicBezTo>
                    <a:pt x="20" y="1"/>
                    <a:pt x="19"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pic>
        <p:nvPicPr>
          <p:cNvPr id="21" name="Picture 20">
            <a:extLst>
              <a:ext uri="{FF2B5EF4-FFF2-40B4-BE49-F238E27FC236}">
                <a16:creationId xmlns:a16="http://schemas.microsoft.com/office/drawing/2014/main" id="{8428EBDC-8E23-0CCB-BF29-25223604E5D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92630" y="3520218"/>
            <a:ext cx="2337983" cy="2554011"/>
          </a:xfrm>
          <a:prstGeom prst="rect">
            <a:avLst/>
          </a:prstGeom>
        </p:spPr>
      </p:pic>
      <p:sp>
        <p:nvSpPr>
          <p:cNvPr id="25" name="TextBox 24">
            <a:extLst>
              <a:ext uri="{FF2B5EF4-FFF2-40B4-BE49-F238E27FC236}">
                <a16:creationId xmlns:a16="http://schemas.microsoft.com/office/drawing/2014/main" id="{32454351-0102-0EE6-C924-7956EB28EF0D}"/>
              </a:ext>
            </a:extLst>
          </p:cNvPr>
          <p:cNvSpPr txBox="1"/>
          <p:nvPr/>
        </p:nvSpPr>
        <p:spPr>
          <a:xfrm>
            <a:off x="5191179" y="918531"/>
            <a:ext cx="5781621" cy="5447645"/>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The 555 timer IC (integrated circuit) is a widely used analog device that has been a staple in electronics since its introduction in 1972 by </a:t>
            </a:r>
            <a:r>
              <a:rPr lang="en-US" sz="2400" b="0" i="0" dirty="0" err="1">
                <a:solidFill>
                  <a:srgbClr val="ECECF1"/>
                </a:solidFill>
                <a:effectLst/>
                <a:latin typeface="Calibri" panose="020F0502020204030204" pitchFamily="34" charset="0"/>
                <a:ea typeface="Calibri" panose="020F0502020204030204" pitchFamily="34" charset="0"/>
                <a:cs typeface="Calibri" panose="020F0502020204030204" pitchFamily="34" charset="0"/>
              </a:rPr>
              <a:t>Signetics</a:t>
            </a: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(now a part of ON Semiconductor). The 555 timer is versatile and can be configured to perform various tasks, making it a popular choice for a wide range of electronic projects. Here are key aspects about the 555 timer:</a:t>
            </a:r>
          </a:p>
          <a:p>
            <a:pPr marL="285750" indent="-285750">
              <a:buFont typeface="Wingdings" panose="05000000000000000000" pitchFamily="2" charset="2"/>
              <a:buChar char="q"/>
            </a:pPr>
            <a:endParaRPr lang="en-US" dirty="0">
              <a:solidFill>
                <a:srgbClr val="ECECF1"/>
              </a:solidFill>
              <a:latin typeface="Segoe UI Variable Small" pitchFamily="2" charset="0"/>
              <a:ea typeface="SimSun" panose="02010600030101010101" pitchFamily="2" charset="-122"/>
            </a:endParaRPr>
          </a:p>
          <a:p>
            <a:pPr marL="285750" indent="-285750">
              <a:buFont typeface="Wingdings" panose="05000000000000000000" pitchFamily="2" charset="2"/>
              <a:buChar char="q"/>
            </a:pPr>
            <a:r>
              <a:rPr lang="en-US" sz="24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Its internal block diagram comprises a comparator, flip-flop, and discharge transistor, orchestrating its functionality across three distinct modes</a:t>
            </a:r>
          </a:p>
          <a:p>
            <a:pPr marL="285750" indent="-285750">
              <a:buFont typeface="Wingdings" panose="05000000000000000000" pitchFamily="2" charset="2"/>
              <a:buChar char="q"/>
            </a:pPr>
            <a:endParaRPr lang="en-IN" dirty="0">
              <a:latin typeface="Segoe UI Variable Small" pitchFamily="2" charset="0"/>
              <a:ea typeface="SimSun" panose="02010600030101010101" pitchFamily="2" charset="-122"/>
            </a:endParaRPr>
          </a:p>
        </p:txBody>
      </p:sp>
    </p:spTree>
    <p:extLst>
      <p:ext uri="{BB962C8B-B14F-4D97-AF65-F5344CB8AC3E}">
        <p14:creationId xmlns:p14="http://schemas.microsoft.com/office/powerpoint/2010/main" val="1675170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4034-0B3E-A51A-1167-11E49C4E8ACD}"/>
              </a:ext>
            </a:extLst>
          </p:cNvPr>
          <p:cNvSpPr>
            <a:spLocks noGrp="1"/>
          </p:cNvSpPr>
          <p:nvPr>
            <p:ph type="title"/>
          </p:nvPr>
        </p:nvSpPr>
        <p:spPr>
          <a:xfrm>
            <a:off x="533400" y="16782"/>
            <a:ext cx="10515600" cy="1325563"/>
          </a:xfrm>
        </p:spPr>
        <p:txBody>
          <a:bodyPr>
            <a:normAutofit/>
          </a:bodyPr>
          <a:lstStyle/>
          <a:p>
            <a:r>
              <a:rPr lang="en-US" sz="3600" dirty="0">
                <a:solidFill>
                  <a:schemeClr val="tx1">
                    <a:lumMod val="95000"/>
                  </a:schemeClr>
                </a:solidFill>
                <a:latin typeface="Britannic Bold" panose="020B0903060703020204" pitchFamily="34" charset="0"/>
              </a:rPr>
              <a:t>PIN CONFIGURATION</a:t>
            </a:r>
            <a:endParaRPr lang="en-IN" sz="3600" dirty="0">
              <a:solidFill>
                <a:schemeClr val="tx1">
                  <a:lumMod val="95000"/>
                </a:schemeClr>
              </a:solidFill>
              <a:latin typeface="Britannic Bold" panose="020B0903060703020204" pitchFamily="34" charset="0"/>
            </a:endParaRPr>
          </a:p>
        </p:txBody>
      </p:sp>
      <p:sp>
        <p:nvSpPr>
          <p:cNvPr id="4" name="Slide Number Placeholder 3">
            <a:extLst>
              <a:ext uri="{FF2B5EF4-FFF2-40B4-BE49-F238E27FC236}">
                <a16:creationId xmlns:a16="http://schemas.microsoft.com/office/drawing/2014/main" id="{CE13A842-ABAB-C1B5-FF65-1196D2730B9E}"/>
              </a:ext>
            </a:extLst>
          </p:cNvPr>
          <p:cNvSpPr>
            <a:spLocks noGrp="1"/>
          </p:cNvSpPr>
          <p:nvPr>
            <p:ph type="sldNum" sz="quarter" idx="12"/>
          </p:nvPr>
        </p:nvSpPr>
        <p:spPr/>
        <p:txBody>
          <a:bodyPr/>
          <a:lstStyle/>
          <a:p>
            <a:fld id="{981C8E42-6290-4433-BBFA-A77A6BDE386C}" type="slidenum">
              <a:rPr lang="en-US" smtClean="0"/>
              <a:pPr/>
              <a:t>6</a:t>
            </a:fld>
            <a:endParaRPr lang="en-US"/>
          </a:p>
        </p:txBody>
      </p:sp>
      <p:pic>
        <p:nvPicPr>
          <p:cNvPr id="5" name="Picture 4">
            <a:extLst>
              <a:ext uri="{FF2B5EF4-FFF2-40B4-BE49-F238E27FC236}">
                <a16:creationId xmlns:a16="http://schemas.microsoft.com/office/drawing/2014/main" id="{3FF4B076-8A27-499D-5554-A686847A546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27171" y="1690688"/>
            <a:ext cx="4964829" cy="4253819"/>
          </a:xfrm>
          <a:prstGeom prst="rect">
            <a:avLst/>
          </a:prstGeom>
        </p:spPr>
      </p:pic>
      <p:sp>
        <p:nvSpPr>
          <p:cNvPr id="6" name="TextBox 5">
            <a:extLst>
              <a:ext uri="{FF2B5EF4-FFF2-40B4-BE49-F238E27FC236}">
                <a16:creationId xmlns:a16="http://schemas.microsoft.com/office/drawing/2014/main" id="{7427350D-AE56-7389-26F6-88862F558C0F}"/>
              </a:ext>
            </a:extLst>
          </p:cNvPr>
          <p:cNvSpPr txBox="1"/>
          <p:nvPr/>
        </p:nvSpPr>
        <p:spPr>
          <a:xfrm>
            <a:off x="6682886" y="6858000"/>
            <a:ext cx="5706000" cy="230832"/>
          </a:xfrm>
          <a:prstGeom prst="rect">
            <a:avLst/>
          </a:prstGeom>
          <a:noFill/>
        </p:spPr>
        <p:txBody>
          <a:bodyPr wrap="square" rtlCol="0">
            <a:spAutoFit/>
          </a:bodyPr>
          <a:lstStyle/>
          <a:p>
            <a:r>
              <a:rPr lang="en-IN" sz="900">
                <a:hlinkClick r:id="rId3" tooltip="https://pfnicholls.com/Electronics/4000data.html"/>
              </a:rPr>
              <a:t>This Photo</a:t>
            </a:r>
            <a:r>
              <a:rPr lang="en-IN" sz="900"/>
              <a:t> by Unknown Author is licensed under </a:t>
            </a:r>
            <a:r>
              <a:rPr lang="en-IN" sz="900">
                <a:hlinkClick r:id="rId4" tooltip="https://creativecommons.org/licenses/by/3.0/"/>
              </a:rPr>
              <a:t>CC BY</a:t>
            </a:r>
            <a:endParaRPr lang="en-IN" sz="900"/>
          </a:p>
        </p:txBody>
      </p:sp>
      <p:sp>
        <p:nvSpPr>
          <p:cNvPr id="9" name="TextBox 8">
            <a:extLst>
              <a:ext uri="{FF2B5EF4-FFF2-40B4-BE49-F238E27FC236}">
                <a16:creationId xmlns:a16="http://schemas.microsoft.com/office/drawing/2014/main" id="{8BEA34E9-7A45-9B2E-5D5E-5291229BF2D0}"/>
              </a:ext>
            </a:extLst>
          </p:cNvPr>
          <p:cNvSpPr txBox="1"/>
          <p:nvPr/>
        </p:nvSpPr>
        <p:spPr>
          <a:xfrm>
            <a:off x="751109" y="1306285"/>
            <a:ext cx="5453747" cy="5324535"/>
          </a:xfrm>
          <a:prstGeom prst="rect">
            <a:avLst/>
          </a:prstGeom>
          <a:noFill/>
        </p:spPr>
        <p:txBody>
          <a:bodyPr wrap="square" rtlCol="0">
            <a:spAutoFit/>
          </a:bodyPr>
          <a:lstStyle/>
          <a:p>
            <a:pPr marL="285750" indent="-285750">
              <a:buFont typeface="Wingdings" panose="05000000000000000000" pitchFamily="2" charset="2"/>
              <a:buChar char="q"/>
            </a:pP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1 is the Ground (GND),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providing the circuit's reference point. </a:t>
            </a:r>
          </a:p>
          <a:p>
            <a:pPr marL="285750" indent="-285750">
              <a:buFont typeface="Wingdings" panose="05000000000000000000" pitchFamily="2" charset="2"/>
              <a:buChar char="q"/>
            </a:pP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2,  TRIG</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is the trigger input that initiates the timing process. </a:t>
            </a:r>
          </a:p>
          <a:p>
            <a:pPr marL="285750" indent="-285750">
              <a:buFont typeface="Wingdings" panose="05000000000000000000" pitchFamily="2" charset="2"/>
              <a:buChar char="q"/>
            </a:pP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3, OUT,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is the output that produces the square wave signal.</a:t>
            </a:r>
          </a:p>
          <a:p>
            <a:pPr marL="285750" indent="-285750">
              <a:buFont typeface="Wingdings" panose="05000000000000000000" pitchFamily="2" charset="2"/>
              <a:buChar char="q"/>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4, RESET,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is an active-low input that resets the internal flip-flop when pulled low.</a:t>
            </a:r>
          </a:p>
          <a:p>
            <a:pPr marL="285750" indent="-285750">
              <a:buFont typeface="Wingdings" panose="05000000000000000000" pitchFamily="2" charset="2"/>
              <a:buChar char="q"/>
            </a:pP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 Pin 5, CV (Control Voltage),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allows external voltage adjustment to modify timing characteristics. </a:t>
            </a:r>
          </a:p>
          <a:p>
            <a:pPr marL="285750" indent="-285750">
              <a:buFont typeface="Wingdings" panose="05000000000000000000" pitchFamily="2" charset="2"/>
              <a:buChar char="q"/>
            </a:pP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6, THRS (Threshold),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is a comparator input determining the switching point.</a:t>
            </a:r>
          </a:p>
          <a:p>
            <a:pPr marL="285750" indent="-285750">
              <a:buFont typeface="Wingdings" panose="05000000000000000000" pitchFamily="2" charset="2"/>
              <a:buChar char="q"/>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ECECF1"/>
                </a:solidFill>
                <a:effectLst/>
                <a:latin typeface="Britannic Bold" panose="020B0903060703020204" pitchFamily="34" charset="0"/>
                <a:ea typeface="Calibri" panose="020F0502020204030204" pitchFamily="34" charset="0"/>
                <a:cs typeface="Calibri" panose="020F0502020204030204" pitchFamily="34" charset="0"/>
              </a:rPr>
              <a:t>Pin 7, DISCH (Discharge), </a:t>
            </a: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connects to an external capacitor for timing control.</a:t>
            </a:r>
          </a:p>
          <a:p>
            <a:pPr marL="285750" indent="-285750">
              <a:buFont typeface="Wingdings" panose="05000000000000000000" pitchFamily="2" charset="2"/>
              <a:buChar char="q"/>
            </a:pPr>
            <a:r>
              <a:rPr lang="en-US" sz="2000" b="0" i="0" dirty="0">
                <a:solidFill>
                  <a:srgbClr val="ECECF1"/>
                </a:solidFill>
                <a:effectLst/>
                <a:latin typeface="Calibri" panose="020F0502020204030204" pitchFamily="34" charset="0"/>
                <a:ea typeface="Calibri" panose="020F0502020204030204" pitchFamily="34" charset="0"/>
                <a:cs typeface="Calibri" panose="020F0502020204030204" pitchFamily="34" charset="0"/>
              </a:rPr>
              <a:t> Pin 8, VCC, is the supply voltage pin, providing power to the IC</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578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C636-B3C5-27FF-19D6-26A3232052E2}"/>
              </a:ext>
            </a:extLst>
          </p:cNvPr>
          <p:cNvSpPr>
            <a:spLocks noGrp="1"/>
          </p:cNvSpPr>
          <p:nvPr>
            <p:ph type="title"/>
          </p:nvPr>
        </p:nvSpPr>
        <p:spPr>
          <a:xfrm>
            <a:off x="0" y="-26761"/>
            <a:ext cx="10515600" cy="1325563"/>
          </a:xfrm>
        </p:spPr>
        <p:txBody>
          <a:bodyPr/>
          <a:lstStyle/>
          <a:p>
            <a:r>
              <a:rPr lang="en-IN" dirty="0">
                <a:latin typeface="Britannic Bold" panose="020B0903060703020204" pitchFamily="34" charset="0"/>
              </a:rPr>
              <a:t>CIRCUIT DIAGRAM</a:t>
            </a:r>
          </a:p>
        </p:txBody>
      </p:sp>
      <p:sp>
        <p:nvSpPr>
          <p:cNvPr id="4" name="Slide Number Placeholder 3">
            <a:extLst>
              <a:ext uri="{FF2B5EF4-FFF2-40B4-BE49-F238E27FC236}">
                <a16:creationId xmlns:a16="http://schemas.microsoft.com/office/drawing/2014/main" id="{3828A3D9-169F-33E9-9387-46EDE886C250}"/>
              </a:ext>
            </a:extLst>
          </p:cNvPr>
          <p:cNvSpPr>
            <a:spLocks noGrp="1"/>
          </p:cNvSpPr>
          <p:nvPr>
            <p:ph type="sldNum" sz="quarter" idx="12"/>
          </p:nvPr>
        </p:nvSpPr>
        <p:spPr/>
        <p:txBody>
          <a:bodyPr/>
          <a:lstStyle/>
          <a:p>
            <a:fld id="{981C8E42-6290-4433-BBFA-A77A6BDE386C}" type="slidenum">
              <a:rPr lang="en-US" smtClean="0"/>
              <a:pPr/>
              <a:t>7</a:t>
            </a:fld>
            <a:endParaRPr lang="en-US"/>
          </a:p>
        </p:txBody>
      </p:sp>
      <p:pic>
        <p:nvPicPr>
          <p:cNvPr id="9" name="Picture 8">
            <a:extLst>
              <a:ext uri="{FF2B5EF4-FFF2-40B4-BE49-F238E27FC236}">
                <a16:creationId xmlns:a16="http://schemas.microsoft.com/office/drawing/2014/main" id="{D01173A7-9B9C-44EA-449A-AAC6073E1C75}"/>
              </a:ext>
            </a:extLst>
          </p:cNvPr>
          <p:cNvPicPr>
            <a:picLocks noChangeAspect="1"/>
          </p:cNvPicPr>
          <p:nvPr/>
        </p:nvPicPr>
        <p:blipFill>
          <a:blip r:embed="rId2"/>
          <a:stretch>
            <a:fillRect/>
          </a:stretch>
        </p:blipFill>
        <p:spPr>
          <a:xfrm>
            <a:off x="928370" y="1298801"/>
            <a:ext cx="10172700" cy="4929279"/>
          </a:xfrm>
          <a:prstGeom prst="rect">
            <a:avLst/>
          </a:prstGeom>
        </p:spPr>
      </p:pic>
    </p:spTree>
    <p:extLst>
      <p:ext uri="{BB962C8B-B14F-4D97-AF65-F5344CB8AC3E}">
        <p14:creationId xmlns:p14="http://schemas.microsoft.com/office/powerpoint/2010/main" val="3824601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26ED8-0536-02D5-82B2-F138506E4070}"/>
              </a:ext>
            </a:extLst>
          </p:cNvPr>
          <p:cNvSpPr>
            <a:spLocks noGrp="1"/>
          </p:cNvSpPr>
          <p:nvPr>
            <p:ph type="title"/>
          </p:nvPr>
        </p:nvSpPr>
        <p:spPr>
          <a:xfrm>
            <a:off x="-15240" y="-10795"/>
            <a:ext cx="10515600" cy="1325563"/>
          </a:xfrm>
        </p:spPr>
        <p:txBody>
          <a:bodyPr/>
          <a:lstStyle/>
          <a:p>
            <a:r>
              <a:rPr lang="en-IN" dirty="0">
                <a:latin typeface="Britannic Bold" panose="020B0903060703020204" pitchFamily="34" charset="0"/>
              </a:rPr>
              <a:t>Simulation Results:</a:t>
            </a:r>
          </a:p>
        </p:txBody>
      </p:sp>
      <p:sp>
        <p:nvSpPr>
          <p:cNvPr id="4" name="Slide Number Placeholder 3">
            <a:extLst>
              <a:ext uri="{FF2B5EF4-FFF2-40B4-BE49-F238E27FC236}">
                <a16:creationId xmlns:a16="http://schemas.microsoft.com/office/drawing/2014/main" id="{FB40B543-DDBD-8E38-A62E-25B09DAFA892}"/>
              </a:ext>
            </a:extLst>
          </p:cNvPr>
          <p:cNvSpPr>
            <a:spLocks noGrp="1"/>
          </p:cNvSpPr>
          <p:nvPr>
            <p:ph type="sldNum" sz="quarter" idx="12"/>
          </p:nvPr>
        </p:nvSpPr>
        <p:spPr/>
        <p:txBody>
          <a:bodyPr/>
          <a:lstStyle/>
          <a:p>
            <a:fld id="{981C8E42-6290-4433-BBFA-A77A6BDE386C}" type="slidenum">
              <a:rPr lang="en-US" smtClean="0"/>
              <a:pPr/>
              <a:t>8</a:t>
            </a:fld>
            <a:endParaRPr lang="en-US"/>
          </a:p>
        </p:txBody>
      </p:sp>
      <p:sp>
        <p:nvSpPr>
          <p:cNvPr id="5" name="TextBox 4">
            <a:extLst>
              <a:ext uri="{FF2B5EF4-FFF2-40B4-BE49-F238E27FC236}">
                <a16:creationId xmlns:a16="http://schemas.microsoft.com/office/drawing/2014/main" id="{B0455F1F-70F3-B7E2-4D43-5BF655CFBE63}"/>
              </a:ext>
            </a:extLst>
          </p:cNvPr>
          <p:cNvSpPr txBox="1"/>
          <p:nvPr/>
        </p:nvSpPr>
        <p:spPr>
          <a:xfrm>
            <a:off x="4947920" y="1148080"/>
            <a:ext cx="1975221" cy="369332"/>
          </a:xfrm>
          <a:prstGeom prst="rect">
            <a:avLst/>
          </a:prstGeom>
          <a:noFill/>
        </p:spPr>
        <p:txBody>
          <a:bodyPr wrap="none" rtlCol="0">
            <a:spAutoFit/>
          </a:bodyPr>
          <a:lstStyle/>
          <a:p>
            <a:r>
              <a:rPr lang="en-IN" dirty="0">
                <a:latin typeface="Arial Rounded MT Bold" panose="020F0704030504030204" pitchFamily="34" charset="0"/>
              </a:rPr>
              <a:t> RED LED  is ON</a:t>
            </a:r>
          </a:p>
        </p:txBody>
      </p:sp>
      <p:pic>
        <p:nvPicPr>
          <p:cNvPr id="7" name="Picture 6">
            <a:extLst>
              <a:ext uri="{FF2B5EF4-FFF2-40B4-BE49-F238E27FC236}">
                <a16:creationId xmlns:a16="http://schemas.microsoft.com/office/drawing/2014/main" id="{914559B5-8F81-EE2D-DA44-DB1CE4D5F9FD}"/>
              </a:ext>
            </a:extLst>
          </p:cNvPr>
          <p:cNvPicPr>
            <a:picLocks noChangeAspect="1"/>
          </p:cNvPicPr>
          <p:nvPr/>
        </p:nvPicPr>
        <p:blipFill>
          <a:blip r:embed="rId2"/>
          <a:stretch>
            <a:fillRect/>
          </a:stretch>
        </p:blipFill>
        <p:spPr>
          <a:xfrm>
            <a:off x="1753346" y="1859279"/>
            <a:ext cx="9128014" cy="4616053"/>
          </a:xfrm>
          <a:prstGeom prst="rect">
            <a:avLst/>
          </a:prstGeom>
        </p:spPr>
      </p:pic>
    </p:spTree>
    <p:extLst>
      <p:ext uri="{BB962C8B-B14F-4D97-AF65-F5344CB8AC3E}">
        <p14:creationId xmlns:p14="http://schemas.microsoft.com/office/powerpoint/2010/main" val="3959206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EBDE9C-2BC9-4D25-B579-BB5FC83A8FE4}"/>
              </a:ext>
            </a:extLst>
          </p:cNvPr>
          <p:cNvSpPr>
            <a:spLocks noGrp="1"/>
          </p:cNvSpPr>
          <p:nvPr>
            <p:ph type="sldNum" sz="quarter" idx="12"/>
          </p:nvPr>
        </p:nvSpPr>
        <p:spPr/>
        <p:txBody>
          <a:bodyPr/>
          <a:lstStyle/>
          <a:p>
            <a:fld id="{981C8E42-6290-4433-BBFA-A77A6BDE386C}" type="slidenum">
              <a:rPr lang="en-US" smtClean="0"/>
              <a:pPr/>
              <a:t>9</a:t>
            </a:fld>
            <a:endParaRPr lang="en-US"/>
          </a:p>
        </p:txBody>
      </p:sp>
      <p:pic>
        <p:nvPicPr>
          <p:cNvPr id="7" name="Picture 6">
            <a:extLst>
              <a:ext uri="{FF2B5EF4-FFF2-40B4-BE49-F238E27FC236}">
                <a16:creationId xmlns:a16="http://schemas.microsoft.com/office/drawing/2014/main" id="{A6EA752B-1B1D-F908-D79D-53F5EA0731A1}"/>
              </a:ext>
            </a:extLst>
          </p:cNvPr>
          <p:cNvPicPr>
            <a:picLocks noChangeAspect="1"/>
          </p:cNvPicPr>
          <p:nvPr/>
        </p:nvPicPr>
        <p:blipFill>
          <a:blip r:embed="rId2"/>
          <a:stretch>
            <a:fillRect/>
          </a:stretch>
        </p:blipFill>
        <p:spPr>
          <a:xfrm>
            <a:off x="1722866" y="1564640"/>
            <a:ext cx="9046733" cy="4436110"/>
          </a:xfrm>
          <a:prstGeom prst="rect">
            <a:avLst/>
          </a:prstGeom>
        </p:spPr>
      </p:pic>
      <p:sp>
        <p:nvSpPr>
          <p:cNvPr id="9" name="TextBox 8">
            <a:extLst>
              <a:ext uri="{FF2B5EF4-FFF2-40B4-BE49-F238E27FC236}">
                <a16:creationId xmlns:a16="http://schemas.microsoft.com/office/drawing/2014/main" id="{CC1FD756-A517-EDB5-6CA2-515F521055F5}"/>
              </a:ext>
            </a:extLst>
          </p:cNvPr>
          <p:cNvSpPr txBox="1"/>
          <p:nvPr/>
        </p:nvSpPr>
        <p:spPr>
          <a:xfrm>
            <a:off x="4734560" y="857250"/>
            <a:ext cx="4602480" cy="369332"/>
          </a:xfrm>
          <a:prstGeom prst="rect">
            <a:avLst/>
          </a:prstGeom>
          <a:noFill/>
        </p:spPr>
        <p:txBody>
          <a:bodyPr wrap="square" rtlCol="0">
            <a:spAutoFit/>
          </a:bodyPr>
          <a:lstStyle/>
          <a:p>
            <a:r>
              <a:rPr lang="en-IN" dirty="0">
                <a:latin typeface="Arial Rounded MT Bold" panose="020F0704030504030204" pitchFamily="34" charset="0"/>
              </a:rPr>
              <a:t>YELLOW LED  IS ON</a:t>
            </a:r>
          </a:p>
        </p:txBody>
      </p:sp>
    </p:spTree>
    <p:extLst>
      <p:ext uri="{BB962C8B-B14F-4D97-AF65-F5344CB8AC3E}">
        <p14:creationId xmlns:p14="http://schemas.microsoft.com/office/powerpoint/2010/main" val="301385808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1585</TotalTime>
  <Words>1078</Words>
  <Application>Microsoft Office PowerPoint</Application>
  <PresentationFormat>Widescreen</PresentationFormat>
  <Paragraphs>135</Paragraphs>
  <Slides>18</Slides>
  <Notes>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18</vt:i4>
      </vt:variant>
    </vt:vector>
  </HeadingPairs>
  <TitlesOfParts>
    <vt:vector size="31" baseType="lpstr">
      <vt:lpstr>Arial</vt:lpstr>
      <vt:lpstr>Arial Rounded MT Bold</vt:lpstr>
      <vt:lpstr>Britannic Bold</vt:lpstr>
      <vt:lpstr>Calibri</vt:lpstr>
      <vt:lpstr>Calibri Light</vt:lpstr>
      <vt:lpstr>Corbel</vt:lpstr>
      <vt:lpstr>Franklin Gothic Medium</vt:lpstr>
      <vt:lpstr>KaTeX_Main</vt:lpstr>
      <vt:lpstr>KaTeX_Math</vt:lpstr>
      <vt:lpstr>Segoe UI Variable Small</vt:lpstr>
      <vt:lpstr>Söhne</vt:lpstr>
      <vt:lpstr>Wingdings</vt:lpstr>
      <vt:lpstr>Depth</vt:lpstr>
      <vt:lpstr>PowerPoint Presentation</vt:lpstr>
      <vt:lpstr>PowerPoint Presentation</vt:lpstr>
      <vt:lpstr> INTRODUCTION</vt:lpstr>
      <vt:lpstr>Project components</vt:lpstr>
      <vt:lpstr>555 TIMER IC</vt:lpstr>
      <vt:lpstr>PIN CONFIGURATION</vt:lpstr>
      <vt:lpstr>CIRCUIT DIAGRAM</vt:lpstr>
      <vt:lpstr>Simulation Results:</vt:lpstr>
      <vt:lpstr>PowerPoint Presentation</vt:lpstr>
      <vt:lpstr>PowerPoint Presentation</vt:lpstr>
      <vt:lpstr>  Astable  mode of  555 Timer IC</vt:lpstr>
      <vt:lpstr>PowerPoint Presentation</vt:lpstr>
      <vt:lpstr>PowerPoint Presentation</vt:lpstr>
      <vt:lpstr>How it works </vt:lpstr>
      <vt:lpstr> </vt:lpstr>
      <vt:lpstr>CONCLUSION: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Rare</dc:creator>
  <cp:lastModifiedBy>naniyechu@gmail.com</cp:lastModifiedBy>
  <cp:revision>141</cp:revision>
  <dcterms:created xsi:type="dcterms:W3CDTF">2019-09-23T10:10:00Z</dcterms:created>
  <dcterms:modified xsi:type="dcterms:W3CDTF">2023-11-20T09:53:23Z</dcterms:modified>
</cp:coreProperties>
</file>